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65" r:id="rId2"/>
    <p:sldId id="262" r:id="rId3"/>
    <p:sldId id="257" r:id="rId4"/>
    <p:sldId id="259" r:id="rId5"/>
    <p:sldId id="260" r:id="rId6"/>
    <p:sldId id="258" r:id="rId7"/>
    <p:sldId id="266" r:id="rId8"/>
    <p:sldId id="267" r:id="rId9"/>
  </p:sldIdLst>
  <p:sldSz cx="6400800" cy="9601200"/>
  <p:notesSz cx="6954838" cy="9240838"/>
  <p:embeddedFontLst>
    <p:embeddedFont>
      <p:font typeface="#9Slide01 Tieu de ngan" panose="00000800000000000000" pitchFamily="2" charset="0"/>
      <p:bold r:id="rId10"/>
    </p:embeddedFont>
    <p:embeddedFont>
      <p:font typeface="#9Slide02 Noi dung dai" panose="02000000000000000000" pitchFamily="2" charset="0"/>
      <p:regular r:id="rId11"/>
    </p:embeddedFont>
    <p:embeddedFont>
      <p:font typeface="#9Slide02 Noi dung rat dai" panose="02000000000000000000" pitchFamily="2" charset="0"/>
      <p:regular r:id="rId12"/>
    </p:embeddedFont>
    <p:embeddedFont>
      <p:font typeface="#9Slide02 Tieu de dai" panose="02000000000000000000" pitchFamily="2" charset="0"/>
      <p:bold r:id="rId13"/>
    </p:embeddedFont>
    <p:embeddedFont>
      <p:font typeface="#9Slide02 Tieu de rat dai 01" panose="02000000000000000000" pitchFamily="2" charset="0"/>
      <p:bold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Bold" panose="02000000000000000000" charset="0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FFFF"/>
    <a:srgbClr val="F09151"/>
    <a:srgbClr val="FF0000"/>
    <a:srgbClr val="EA7800"/>
    <a:srgbClr val="EEA63D"/>
    <a:srgbClr val="FFCDCD"/>
    <a:srgbClr val="ECA738"/>
    <a:srgbClr val="30A1B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3" autoAdjust="0"/>
    <p:restoredTop sz="94660"/>
  </p:normalViewPr>
  <p:slideViewPr>
    <p:cSldViewPr showGuides="1">
      <p:cViewPr>
        <p:scale>
          <a:sx n="100" d="100"/>
          <a:sy n="100" d="100"/>
        </p:scale>
        <p:origin x="2166" y="-180"/>
      </p:cViewPr>
      <p:guideLst>
        <p:guide orient="horz" pos="720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318709560353971E-2"/>
          <c:y val="2.9679901491417131E-2"/>
          <c:w val="0.9802414155523923"/>
          <c:h val="0.868749826016758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2700" cap="rnd">
              <a:solidFill>
                <a:srgbClr val="0C4D68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C4D68"/>
              </a:solidFill>
              <a:ln w="9525">
                <a:solidFill>
                  <a:srgbClr val="0C4D68"/>
                </a:solidFill>
              </a:ln>
              <a:effectLst/>
            </c:spPr>
          </c:marker>
          <c:dPt>
            <c:idx val="0"/>
            <c:marker>
              <c:symbol val="circle"/>
              <c:size val="9"/>
              <c:spPr>
                <a:solidFill>
                  <a:srgbClr val="EF8742"/>
                </a:solidFill>
                <a:ln w="9525">
                  <a:solidFill>
                    <a:srgbClr val="EF874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C498-43C1-A207-4D75F47C642A}"/>
              </c:ext>
            </c:extLst>
          </c:dPt>
          <c:dPt>
            <c:idx val="1"/>
            <c:marker>
              <c:symbol val="circle"/>
              <c:size val="7"/>
              <c:spPr>
                <a:solidFill>
                  <a:srgbClr val="0C4D68"/>
                </a:solidFill>
                <a:ln w="9525">
                  <a:solidFill>
                    <a:srgbClr val="0C4D68"/>
                  </a:solidFill>
                </a:ln>
                <a:effectLst/>
              </c:spPr>
            </c:marker>
            <c:bubble3D val="0"/>
            <c:spPr>
              <a:ln w="127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98-43C1-A207-4D75F47C642A}"/>
              </c:ext>
            </c:extLst>
          </c:dPt>
          <c:dLbls>
            <c:dLbl>
              <c:idx val="0"/>
              <c:layout>
                <c:manualLayout>
                  <c:x val="-2.6264323623302208E-2"/>
                  <c:y val="-9.58257232913980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98-43C1-A207-4D75F47C642A}"/>
                </c:ext>
              </c:extLst>
            </c:dLbl>
            <c:dLbl>
              <c:idx val="1"/>
              <c:layout>
                <c:manualLayout>
                  <c:x val="-3.5244958476198796E-2"/>
                  <c:y val="-6.72961618008471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98-43C1-A207-4D75F47C642A}"/>
                </c:ext>
              </c:extLst>
            </c:dLbl>
            <c:dLbl>
              <c:idx val="3"/>
              <c:layout>
                <c:manualLayout>
                  <c:x val="-3.2760210659247349E-2"/>
                  <c:y val="-0.1155110874098152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98-43C1-A207-4D75F47C642A}"/>
                </c:ext>
              </c:extLst>
            </c:dLbl>
            <c:dLbl>
              <c:idx val="5"/>
              <c:layout>
                <c:manualLayout>
                  <c:x val="-3.4278913274138602E-2"/>
                  <c:y val="-6.57493515299041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98-43C1-A207-4D75F47C642A}"/>
                </c:ext>
              </c:extLst>
            </c:dLbl>
            <c:dLbl>
              <c:idx val="6"/>
              <c:layout>
                <c:manualLayout>
                  <c:x val="-1.4657652991704649E-2"/>
                  <c:y val="7.694234891295270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98-43C1-A207-4D75F47C642A}"/>
                </c:ext>
              </c:extLst>
            </c:dLbl>
            <c:dLbl>
              <c:idx val="7"/>
              <c:layout>
                <c:manualLayout>
                  <c:x val="-2.660751989612252E-2"/>
                  <c:y val="-4.6945649623599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98-43C1-A207-4D75F47C642A}"/>
                </c:ext>
              </c:extLst>
            </c:dLbl>
            <c:dLbl>
              <c:idx val="8"/>
              <c:layout>
                <c:manualLayout>
                  <c:x val="-2.1880746563125789E-2"/>
                  <c:y val="-5.9980672947296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98-43C1-A207-4D75F47C642A}"/>
                </c:ext>
              </c:extLst>
            </c:dLbl>
            <c:dLbl>
              <c:idx val="10"/>
              <c:layout>
                <c:manualLayout>
                  <c:x val="-5.4462858837507427E-2"/>
                  <c:y val="-7.842925940801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98-43C1-A207-4D75F47C642A}"/>
                </c:ext>
              </c:extLst>
            </c:dLbl>
            <c:dLbl>
              <c:idx val="11"/>
              <c:layout>
                <c:manualLayout>
                  <c:x val="-1.3661034910453592E-2"/>
                  <c:y val="9.3826478062204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CA-4533-8517-B9A67B156B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CPI chung</c:v>
                </c:pt>
                <c:pt idx="1">
                  <c:v>Hàng ăn và dịch vụ ăn uống</c:v>
                </c:pt>
                <c:pt idx="2">
                  <c:v>Đồ uống và thuốc lá</c:v>
                </c:pt>
                <c:pt idx="3">
                  <c:v>May mặc, mũ nón và giày dép </c:v>
                </c:pt>
                <c:pt idx="4">
                  <c:v>Nhà ở và vật liệu xây dựng</c:v>
                </c:pt>
                <c:pt idx="5">
                  <c:v>Thiết bị và đồ dùng gia đình</c:v>
                </c:pt>
                <c:pt idx="6">
                  <c:v>Thuốc và dịch vụ y tế</c:v>
                </c:pt>
                <c:pt idx="7">
                  <c:v>Giao thông</c:v>
                </c:pt>
                <c:pt idx="8">
                  <c:v>Bưu chính viễn thông</c:v>
                </c:pt>
                <c:pt idx="9">
                  <c:v>Giáo dục</c:v>
                </c:pt>
                <c:pt idx="10">
                  <c:v>Văn hoá, giải trí và du lịch</c:v>
                </c:pt>
                <c:pt idx="11">
                  <c:v>Hàng hóa và dịch vụ khác</c:v>
                </c:pt>
              </c:strCache>
            </c:strRef>
          </c:cat>
          <c:val>
            <c:numRef>
              <c:f>Sheet1!$B$2:$B$13</c:f>
              <c:numCache>
                <c:formatCode>_(* #,##0.00_);_(* \(#,##0.00\);_(* "-"??_);_(@_)</c:formatCode>
                <c:ptCount val="12"/>
                <c:pt idx="0">
                  <c:v>1.5537000000000063</c:v>
                </c:pt>
                <c:pt idx="1">
                  <c:v>4.7669999999999959</c:v>
                </c:pt>
                <c:pt idx="2">
                  <c:v>1.4754999999999967</c:v>
                </c:pt>
                <c:pt idx="3">
                  <c:v>-5.7590000000000003</c:v>
                </c:pt>
                <c:pt idx="4">
                  <c:v>5.7121999999999957</c:v>
                </c:pt>
                <c:pt idx="5">
                  <c:v>4.3445999999999998</c:v>
                </c:pt>
                <c:pt idx="6">
                  <c:v>11.281099999999995</c:v>
                </c:pt>
                <c:pt idx="7">
                  <c:v>-0.11299999999999955</c:v>
                </c:pt>
                <c:pt idx="8">
                  <c:v>-0.55849999999999511</c:v>
                </c:pt>
                <c:pt idx="9">
                  <c:v>-25.194299999999998</c:v>
                </c:pt>
                <c:pt idx="10">
                  <c:v>1.5148999999999972</c:v>
                </c:pt>
                <c:pt idx="11">
                  <c:v>7.8859999999999957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498-43C1-A207-4D75F47C642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83887512"/>
        <c:axId val="383888296"/>
      </c:lineChart>
      <c:catAx>
        <c:axId val="383887512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>
                <a:lumMod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+mn-cs"/>
              </a:defRPr>
            </a:pPr>
            <a:endParaRPr lang="en-US"/>
          </a:p>
        </c:txPr>
        <c:crossAx val="383888296"/>
        <c:crosses val="autoZero"/>
        <c:auto val="1"/>
        <c:lblAlgn val="ctr"/>
        <c:lblOffset val="100"/>
        <c:noMultiLvlLbl val="0"/>
      </c:catAx>
      <c:valAx>
        <c:axId val="383888296"/>
        <c:scaling>
          <c:orientation val="minMax"/>
          <c:min val="-26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3838875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3963254593178"/>
          <c:y val="0.14165892375376418"/>
          <c:w val="0.56394073160920544"/>
          <c:h val="0.7997454167552903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DF3-4582-B18D-6F7CF7A82A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DF3-4582-B18D-6F7CF7A82A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DF3-4582-B18D-6F7CF7A82A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#9Slide02 Noi dung dai" panose="02000000000000000000" pitchFamily="2" charset="0"/>
                    <a:ea typeface="#9Slide02 Noi dung da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Cấp tỉnh</c:v>
                </c:pt>
                <c:pt idx="1">
                  <c:v>Cấp huyện</c:v>
                </c:pt>
                <c:pt idx="2">
                  <c:v>Cấp xã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175150</c:v>
                </c:pt>
                <c:pt idx="1">
                  <c:v>117400</c:v>
                </c:pt>
                <c:pt idx="2">
                  <c:v>120270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F3-4582-B18D-6F7CF7A82A5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027688859361264"/>
          <c:y val="0.78688494442879708"/>
          <c:w val="0.68875702119949256"/>
          <c:h val="0.11327741644184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C-4E84-9153-493097693B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C-4E84-9153-493097693B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94.02</c:v>
                </c:pt>
                <c:pt idx="1">
                  <c:v>5.98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AC-4E84-9153-493097693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516263592050987E-2"/>
          <c:y val="0.1831921400449944"/>
          <c:w val="0.8787694506936633"/>
          <c:h val="0.42667111923509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DF-46C5-9F43-998E2B845349}"/>
              </c:ext>
            </c:extLst>
          </c:dPt>
          <c:dPt>
            <c:idx val="1"/>
            <c:invertIfNegative val="0"/>
            <c:bubble3D val="0"/>
            <c:spPr>
              <a:solidFill>
                <a:srgbClr val="08506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DF-46C5-9F43-998E2B845349}"/>
              </c:ext>
            </c:extLst>
          </c:dPt>
          <c:dPt>
            <c:idx val="2"/>
            <c:invertIfNegative val="0"/>
            <c:bubble3D val="0"/>
            <c:spPr>
              <a:solidFill>
                <a:srgbClr val="1AAD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DDF-46C5-9F43-998E2B8453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85067"/>
                    </a:solidFill>
                    <a:latin typeface="#9Slide02 Tieu de rat dai 01" panose="02000000000000000000" pitchFamily="2" charset="0"/>
                    <a:ea typeface="#9Slide02 Tieu de rat dai 01" panose="02000000000000000000" pitchFamily="2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Nông, lâm nghiệp, thủy sản</c:v>
                </c:pt>
                <c:pt idx="1">
                  <c:v>Công nghiệp và xây dựng</c:v>
                </c:pt>
                <c:pt idx="2">
                  <c:v>Dịch vụ</c:v>
                </c:pt>
                <c:pt idx="3">
                  <c:v>XK lao động</c:v>
                </c:pt>
              </c:strCache>
            </c:strRef>
          </c:cat>
          <c:val>
            <c:numRef>
              <c:f>Sheet1!$B$2:$B$5</c:f>
              <c:numCache>
                <c:formatCode>_(* #,##0_);_(* \(#,##0\);_(* "-"??_);_(@_)</c:formatCode>
                <c:ptCount val="4"/>
                <c:pt idx="0">
                  <c:v>156</c:v>
                </c:pt>
                <c:pt idx="1">
                  <c:v>315</c:v>
                </c:pt>
                <c:pt idx="2">
                  <c:v>521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DF-46C5-9F43-998E2B84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6062376"/>
        <c:axId val="906063032"/>
      </c:barChart>
      <c:catAx>
        <c:axId val="9060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4507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defRPr>
            </a:pPr>
            <a:endParaRPr lang="en-US"/>
          </a:p>
        </c:txPr>
        <c:crossAx val="906063032"/>
        <c:crosses val="autoZero"/>
        <c:auto val="1"/>
        <c:lblAlgn val="ctr"/>
        <c:lblOffset val="100"/>
        <c:noMultiLvlLbl val="0"/>
      </c:catAx>
      <c:valAx>
        <c:axId val="906063032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90606237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1571308"/>
            <a:ext cx="5440680" cy="3342640"/>
          </a:xfrm>
        </p:spPr>
        <p:txBody>
          <a:bodyPr anchor="b"/>
          <a:lstStyle>
            <a:lvl1pPr algn="ctr"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5042853"/>
            <a:ext cx="4800600" cy="2318067"/>
          </a:xfrm>
        </p:spPr>
        <p:txBody>
          <a:bodyPr/>
          <a:lstStyle>
            <a:lvl1pPr marL="0" indent="0" algn="ctr">
              <a:buNone/>
              <a:defRPr sz="168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260"/>
            </a:lvl3pPr>
            <a:lvl4pPr marL="960120" indent="0" algn="ctr">
              <a:buNone/>
              <a:defRPr sz="1120"/>
            </a:lvl4pPr>
            <a:lvl5pPr marL="1280160" indent="0" algn="ctr">
              <a:buNone/>
              <a:defRPr sz="1120"/>
            </a:lvl5pPr>
            <a:lvl6pPr marL="1600200" indent="0" algn="ctr">
              <a:buNone/>
              <a:defRPr sz="1120"/>
            </a:lvl6pPr>
            <a:lvl7pPr marL="1920240" indent="0" algn="ctr">
              <a:buNone/>
              <a:defRPr sz="1120"/>
            </a:lvl7pPr>
            <a:lvl8pPr marL="2240280" indent="0" algn="ctr">
              <a:buNone/>
              <a:defRPr sz="1120"/>
            </a:lvl8pPr>
            <a:lvl9pPr marL="2560320" indent="0" algn="ctr">
              <a:buNone/>
              <a:defRPr sz="1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5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00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80573" y="511175"/>
            <a:ext cx="1380173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" y="511175"/>
            <a:ext cx="4060508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94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8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2" y="2393635"/>
            <a:ext cx="5520690" cy="3993832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722" y="6425250"/>
            <a:ext cx="5520690" cy="2100262"/>
          </a:xfrm>
        </p:spPr>
        <p:txBody>
          <a:bodyPr/>
          <a:lstStyle>
            <a:lvl1pPr marL="0" indent="0">
              <a:buNone/>
              <a:defRPr sz="1680">
                <a:solidFill>
                  <a:schemeClr val="tx1"/>
                </a:solidFill>
              </a:defRPr>
            </a:lvl1pPr>
            <a:lvl2pPr marL="320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00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9601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2801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6002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19202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240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3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5" y="2555875"/>
            <a:ext cx="27203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405" y="2555875"/>
            <a:ext cx="27203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4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511177"/>
            <a:ext cx="552069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89" y="2353628"/>
            <a:ext cx="2707838" cy="1153477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889" y="3507105"/>
            <a:ext cx="2707838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405" y="2353628"/>
            <a:ext cx="2721174" cy="1153477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40405" y="3507105"/>
            <a:ext cx="2721174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9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1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640080"/>
            <a:ext cx="2064425" cy="224028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174" y="1382397"/>
            <a:ext cx="3240405" cy="6823075"/>
          </a:xfrm>
        </p:spPr>
        <p:txBody>
          <a:bodyPr/>
          <a:lstStyle>
            <a:lvl1pPr>
              <a:defRPr sz="2240"/>
            </a:lvl1pPr>
            <a:lvl2pPr>
              <a:defRPr sz="1960"/>
            </a:lvl2pPr>
            <a:lvl3pPr>
              <a:defRPr sz="168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880360"/>
            <a:ext cx="2064425" cy="5336223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6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640080"/>
            <a:ext cx="2064425" cy="224028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21174" y="1382397"/>
            <a:ext cx="3240405" cy="6823075"/>
          </a:xfrm>
        </p:spPr>
        <p:txBody>
          <a:bodyPr anchor="t"/>
          <a:lstStyle>
            <a:lvl1pPr marL="0" indent="0">
              <a:buNone/>
              <a:defRPr sz="2240"/>
            </a:lvl1pPr>
            <a:lvl2pPr marL="320040" indent="0">
              <a:buNone/>
              <a:defRPr sz="1960"/>
            </a:lvl2pPr>
            <a:lvl3pPr marL="640080" indent="0">
              <a:buNone/>
              <a:defRPr sz="1680"/>
            </a:lvl3pPr>
            <a:lvl4pPr marL="960120" indent="0">
              <a:buNone/>
              <a:defRPr sz="1400"/>
            </a:lvl4pPr>
            <a:lvl5pPr marL="1280160" indent="0">
              <a:buNone/>
              <a:defRPr sz="1400"/>
            </a:lvl5pPr>
            <a:lvl6pPr marL="1600200" indent="0">
              <a:buNone/>
              <a:defRPr sz="1400"/>
            </a:lvl6pPr>
            <a:lvl7pPr marL="1920240" indent="0">
              <a:buNone/>
              <a:defRPr sz="1400"/>
            </a:lvl7pPr>
            <a:lvl8pPr marL="2240280" indent="0">
              <a:buNone/>
              <a:defRPr sz="1400"/>
            </a:lvl8pPr>
            <a:lvl9pPr marL="2560320" indent="0">
              <a:buNone/>
              <a:defRPr sz="1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880360"/>
            <a:ext cx="2064425" cy="5336223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D8961973-0672-47C4-B26A-1EFFA4E0CF09}"/>
              </a:ext>
            </a:extLst>
          </p:cNvPr>
          <p:cNvSpPr txBox="1"/>
          <p:nvPr userDrawn="1"/>
        </p:nvSpPr>
        <p:spPr>
          <a:xfrm>
            <a:off x="0" y="-1526182"/>
            <a:ext cx="6400800" cy="38318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9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511177"/>
            <a:ext cx="552069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555875"/>
            <a:ext cx="552069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8898892"/>
            <a:ext cx="14401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44EA-4187-471C-9942-ED8F9B8FFC14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8898892"/>
            <a:ext cx="216027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8898892"/>
            <a:ext cx="14401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2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e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12" Type="http://schemas.openxmlformats.org/officeDocument/2006/relationships/image" Target="../media/image17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microsoft.com/office/2007/relationships/hdphoto" Target="../media/hdphoto1.wdp"/><Relationship Id="rId4" Type="http://schemas.openxmlformats.org/officeDocument/2006/relationships/image" Target="../media/image19.em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tags" Target="../tags/tag7.xml"/><Relationship Id="rId7" Type="http://schemas.openxmlformats.org/officeDocument/2006/relationships/image" Target="../media/image25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chart" Target="../charts/chart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28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tags" Target="../tags/tag37.xml"/><Relationship Id="rId39" Type="http://schemas.openxmlformats.org/officeDocument/2006/relationships/tags" Target="../tags/tag50.xml"/><Relationship Id="rId21" Type="http://schemas.openxmlformats.org/officeDocument/2006/relationships/tags" Target="../tags/tag32.xml"/><Relationship Id="rId34" Type="http://schemas.openxmlformats.org/officeDocument/2006/relationships/tags" Target="../tags/tag45.xml"/><Relationship Id="rId42" Type="http://schemas.openxmlformats.org/officeDocument/2006/relationships/tags" Target="../tags/tag53.xml"/><Relationship Id="rId47" Type="http://schemas.openxmlformats.org/officeDocument/2006/relationships/tags" Target="../tags/tag58.xml"/><Relationship Id="rId50" Type="http://schemas.openxmlformats.org/officeDocument/2006/relationships/tags" Target="../tags/tag61.xml"/><Relationship Id="rId55" Type="http://schemas.openxmlformats.org/officeDocument/2006/relationships/chart" Target="../charts/chart3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tags" Target="../tags/tag36.xml"/><Relationship Id="rId33" Type="http://schemas.openxmlformats.org/officeDocument/2006/relationships/tags" Target="../tags/tag44.xml"/><Relationship Id="rId38" Type="http://schemas.openxmlformats.org/officeDocument/2006/relationships/tags" Target="../tags/tag49.xml"/><Relationship Id="rId46" Type="http://schemas.openxmlformats.org/officeDocument/2006/relationships/tags" Target="../tags/tag57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29" Type="http://schemas.openxmlformats.org/officeDocument/2006/relationships/tags" Target="../tags/tag40.xml"/><Relationship Id="rId41" Type="http://schemas.openxmlformats.org/officeDocument/2006/relationships/tags" Target="../tags/tag52.xml"/><Relationship Id="rId54" Type="http://schemas.openxmlformats.org/officeDocument/2006/relationships/chart" Target="../charts/chart2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tags" Target="../tags/tag35.xml"/><Relationship Id="rId32" Type="http://schemas.openxmlformats.org/officeDocument/2006/relationships/tags" Target="../tags/tag43.xml"/><Relationship Id="rId37" Type="http://schemas.openxmlformats.org/officeDocument/2006/relationships/tags" Target="../tags/tag48.xml"/><Relationship Id="rId40" Type="http://schemas.openxmlformats.org/officeDocument/2006/relationships/tags" Target="../tags/tag51.xml"/><Relationship Id="rId45" Type="http://schemas.openxmlformats.org/officeDocument/2006/relationships/tags" Target="../tags/tag56.xml"/><Relationship Id="rId53" Type="http://schemas.openxmlformats.org/officeDocument/2006/relationships/image" Target="../media/image29.png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tags" Target="../tags/tag34.xml"/><Relationship Id="rId28" Type="http://schemas.openxmlformats.org/officeDocument/2006/relationships/tags" Target="../tags/tag39.xml"/><Relationship Id="rId36" Type="http://schemas.openxmlformats.org/officeDocument/2006/relationships/tags" Target="../tags/tag47.xml"/><Relationship Id="rId49" Type="http://schemas.openxmlformats.org/officeDocument/2006/relationships/tags" Target="../tags/tag60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31" Type="http://schemas.openxmlformats.org/officeDocument/2006/relationships/tags" Target="../tags/tag42.xml"/><Relationship Id="rId44" Type="http://schemas.openxmlformats.org/officeDocument/2006/relationships/tags" Target="../tags/tag55.xml"/><Relationship Id="rId52" Type="http://schemas.openxmlformats.org/officeDocument/2006/relationships/slideLayout" Target="../slideLayouts/slideLayout7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Relationship Id="rId27" Type="http://schemas.openxmlformats.org/officeDocument/2006/relationships/tags" Target="../tags/tag38.xml"/><Relationship Id="rId30" Type="http://schemas.openxmlformats.org/officeDocument/2006/relationships/tags" Target="../tags/tag41.xml"/><Relationship Id="rId35" Type="http://schemas.openxmlformats.org/officeDocument/2006/relationships/tags" Target="../tags/tag46.xml"/><Relationship Id="rId43" Type="http://schemas.openxmlformats.org/officeDocument/2006/relationships/tags" Target="../tags/tag54.xml"/><Relationship Id="rId48" Type="http://schemas.openxmlformats.org/officeDocument/2006/relationships/tags" Target="../tags/tag59.xml"/><Relationship Id="rId8" Type="http://schemas.openxmlformats.org/officeDocument/2006/relationships/tags" Target="../tags/tag19.xml"/><Relationship Id="rId51" Type="http://schemas.openxmlformats.org/officeDocument/2006/relationships/tags" Target="../tags/tag62.xml"/><Relationship Id="rId3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12" Type="http://schemas.openxmlformats.org/officeDocument/2006/relationships/chart" Target="../charts/chart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microsoft.com/office/2007/relationships/hdphoto" Target="../media/hdphoto3.wdp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mailto:vinhphuc@gso.gov.v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95CC847-C12D-4171-B071-CAC180E658EF}"/>
              </a:ext>
            </a:extLst>
          </p:cNvPr>
          <p:cNvSpPr>
            <a:spLocks noChangeAspect="1"/>
          </p:cNvSpPr>
          <p:nvPr/>
        </p:nvSpPr>
        <p:spPr>
          <a:xfrm>
            <a:off x="273158" y="152400"/>
            <a:ext cx="5854484" cy="1676400"/>
          </a:xfrm>
          <a:prstGeom prst="round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1F3E3AE-575B-4AD8-9018-5BFE3ED06729}"/>
              </a:ext>
            </a:extLst>
          </p:cNvPr>
          <p:cNvSpPr/>
          <p:nvPr/>
        </p:nvSpPr>
        <p:spPr>
          <a:xfrm>
            <a:off x="1117173" y="533400"/>
            <a:ext cx="4567233" cy="892006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42B5C2-D46C-431B-9302-FE8C557CD57A}"/>
              </a:ext>
            </a:extLst>
          </p:cNvPr>
          <p:cNvSpPr>
            <a:spLocks noChangeAspect="1"/>
          </p:cNvSpPr>
          <p:nvPr/>
        </p:nvSpPr>
        <p:spPr>
          <a:xfrm>
            <a:off x="385034" y="349748"/>
            <a:ext cx="1143000" cy="1143000"/>
          </a:xfrm>
          <a:prstGeom prst="ellipse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33" t="-833" r="-833" b="-833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D928EC-219C-47C3-922B-4FB99DE2C345}"/>
              </a:ext>
            </a:extLst>
          </p:cNvPr>
          <p:cNvGrpSpPr/>
          <p:nvPr/>
        </p:nvGrpSpPr>
        <p:grpSpPr>
          <a:xfrm>
            <a:off x="5374991" y="661084"/>
            <a:ext cx="464315" cy="456595"/>
            <a:chOff x="9972675" y="1454150"/>
            <a:chExt cx="2100262" cy="2065338"/>
          </a:xfrm>
          <a:solidFill>
            <a:schemeClr val="bg1"/>
          </a:solidFill>
        </p:grpSpPr>
        <p:sp>
          <p:nvSpPr>
            <p:cNvPr id="23" name="Freeform 58">
              <a:extLst>
                <a:ext uri="{FF2B5EF4-FFF2-40B4-BE49-F238E27FC236}">
                  <a16:creationId xmlns:a16="http://schemas.microsoft.com/office/drawing/2014/main" id="{C3580B5E-E503-4F69-B180-DC98B5548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2675" y="1587500"/>
              <a:ext cx="1938337" cy="1931988"/>
            </a:xfrm>
            <a:custGeom>
              <a:avLst/>
              <a:gdLst>
                <a:gd name="T0" fmla="*/ 449 w 898"/>
                <a:gd name="T1" fmla="*/ 449 h 898"/>
                <a:gd name="T2" fmla="*/ 898 w 898"/>
                <a:gd name="T3" fmla="*/ 449 h 898"/>
                <a:gd name="T4" fmla="*/ 449 w 898"/>
                <a:gd name="T5" fmla="*/ 898 h 898"/>
                <a:gd name="T6" fmla="*/ 0 w 898"/>
                <a:gd name="T7" fmla="*/ 449 h 898"/>
                <a:gd name="T8" fmla="*/ 449 w 898"/>
                <a:gd name="T9" fmla="*/ 0 h 898"/>
                <a:gd name="T10" fmla="*/ 449 w 898"/>
                <a:gd name="T11" fmla="*/ 449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8" h="898">
                  <a:moveTo>
                    <a:pt x="449" y="449"/>
                  </a:moveTo>
                  <a:cubicBezTo>
                    <a:pt x="898" y="449"/>
                    <a:pt x="898" y="449"/>
                    <a:pt x="898" y="449"/>
                  </a:cubicBezTo>
                  <a:cubicBezTo>
                    <a:pt x="898" y="696"/>
                    <a:pt x="695" y="898"/>
                    <a:pt x="449" y="898"/>
                  </a:cubicBezTo>
                  <a:cubicBezTo>
                    <a:pt x="203" y="898"/>
                    <a:pt x="0" y="696"/>
                    <a:pt x="0" y="449"/>
                  </a:cubicBezTo>
                  <a:cubicBezTo>
                    <a:pt x="0" y="203"/>
                    <a:pt x="203" y="0"/>
                    <a:pt x="449" y="0"/>
                  </a:cubicBezTo>
                  <a:lnTo>
                    <a:pt x="449" y="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28D43F77-D250-4EC9-AADC-E7FEEFE6A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2975" y="1454150"/>
              <a:ext cx="969962" cy="965200"/>
            </a:xfrm>
            <a:custGeom>
              <a:avLst/>
              <a:gdLst>
                <a:gd name="T0" fmla="*/ 449 w 449"/>
                <a:gd name="T1" fmla="*/ 449 h 449"/>
                <a:gd name="T2" fmla="*/ 0 w 449"/>
                <a:gd name="T3" fmla="*/ 0 h 449"/>
                <a:gd name="T4" fmla="*/ 0 w 449"/>
                <a:gd name="T5" fmla="*/ 449 h 449"/>
                <a:gd name="T6" fmla="*/ 449 w 449"/>
                <a:gd name="T7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9" h="449">
                  <a:moveTo>
                    <a:pt x="449" y="449"/>
                  </a:moveTo>
                  <a:cubicBezTo>
                    <a:pt x="449" y="201"/>
                    <a:pt x="248" y="0"/>
                    <a:pt x="0" y="0"/>
                  </a:cubicBezTo>
                  <a:cubicBezTo>
                    <a:pt x="0" y="449"/>
                    <a:pt x="0" y="449"/>
                    <a:pt x="0" y="449"/>
                  </a:cubicBezTo>
                  <a:lnTo>
                    <a:pt x="449" y="449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60">
              <a:extLst>
                <a:ext uri="{FF2B5EF4-FFF2-40B4-BE49-F238E27FC236}">
                  <a16:creationId xmlns:a16="http://schemas.microsoft.com/office/drawing/2014/main" id="{B79C3689-F453-4F6A-A438-D7E1969B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0" y="2419350"/>
              <a:ext cx="968375" cy="965200"/>
            </a:xfrm>
            <a:custGeom>
              <a:avLst/>
              <a:gdLst>
                <a:gd name="T0" fmla="*/ 0 w 449"/>
                <a:gd name="T1" fmla="*/ 0 h 448"/>
                <a:gd name="T2" fmla="*/ 449 w 449"/>
                <a:gd name="T3" fmla="*/ 448 h 448"/>
                <a:gd name="T4" fmla="*/ 0 w 449"/>
                <a:gd name="T5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8">
                  <a:moveTo>
                    <a:pt x="0" y="0"/>
                  </a:moveTo>
                  <a:cubicBezTo>
                    <a:pt x="0" y="247"/>
                    <a:pt x="201" y="448"/>
                    <a:pt x="449" y="448"/>
                  </a:cubicBezTo>
                  <a:cubicBezTo>
                    <a:pt x="203" y="448"/>
                    <a:pt x="0" y="24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61">
              <a:extLst>
                <a:ext uri="{FF2B5EF4-FFF2-40B4-BE49-F238E27FC236}">
                  <a16:creationId xmlns:a16="http://schemas.microsoft.com/office/drawing/2014/main" id="{4828D666-5D75-4F80-936E-62C7CAEFE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0" y="1454150"/>
              <a:ext cx="968375" cy="965200"/>
            </a:xfrm>
            <a:custGeom>
              <a:avLst/>
              <a:gdLst>
                <a:gd name="T0" fmla="*/ 449 w 449"/>
                <a:gd name="T1" fmla="*/ 0 h 449"/>
                <a:gd name="T2" fmla="*/ 0 w 449"/>
                <a:gd name="T3" fmla="*/ 449 h 449"/>
                <a:gd name="T4" fmla="*/ 449 w 449"/>
                <a:gd name="T5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9">
                  <a:moveTo>
                    <a:pt x="449" y="0"/>
                  </a:moveTo>
                  <a:cubicBezTo>
                    <a:pt x="201" y="0"/>
                    <a:pt x="0" y="201"/>
                    <a:pt x="0" y="449"/>
                  </a:cubicBezTo>
                  <a:cubicBezTo>
                    <a:pt x="0" y="202"/>
                    <a:pt x="203" y="0"/>
                    <a:pt x="4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62">
              <a:extLst>
                <a:ext uri="{FF2B5EF4-FFF2-40B4-BE49-F238E27FC236}">
                  <a16:creationId xmlns:a16="http://schemas.microsoft.com/office/drawing/2014/main" id="{4EBA4292-DDAA-4ACB-9530-29B886C21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2975" y="2419350"/>
              <a:ext cx="969962" cy="965200"/>
            </a:xfrm>
            <a:custGeom>
              <a:avLst/>
              <a:gdLst>
                <a:gd name="T0" fmla="*/ 0 w 449"/>
                <a:gd name="T1" fmla="*/ 448 h 448"/>
                <a:gd name="T2" fmla="*/ 449 w 449"/>
                <a:gd name="T3" fmla="*/ 0 h 448"/>
                <a:gd name="T4" fmla="*/ 0 w 449"/>
                <a:gd name="T5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8">
                  <a:moveTo>
                    <a:pt x="0" y="448"/>
                  </a:moveTo>
                  <a:cubicBezTo>
                    <a:pt x="248" y="448"/>
                    <a:pt x="449" y="247"/>
                    <a:pt x="449" y="0"/>
                  </a:cubicBezTo>
                  <a:cubicBezTo>
                    <a:pt x="449" y="246"/>
                    <a:pt x="247" y="448"/>
                    <a:pt x="0" y="4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E79A889-160E-4F39-8951-33DD0CB14F8F}"/>
              </a:ext>
            </a:extLst>
          </p:cNvPr>
          <p:cNvSpPr txBox="1"/>
          <p:nvPr/>
        </p:nvSpPr>
        <p:spPr>
          <a:xfrm>
            <a:off x="1512122" y="622989"/>
            <a:ext cx="3671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#9Slide01 Tieu de ngan" panose="00000800000000000000" pitchFamily="2" charset="0"/>
              </a:rPr>
              <a:t>TÌNH HÌNH KINH TẾ - XÃ HỘI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#9Slide01 Tieu de ngan" panose="00000800000000000000" pitchFamily="2" charset="0"/>
              </a:rPr>
              <a:t>TỈNH VĨNH PHÚC  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CCEA492-E314-46E3-A2F4-DD37A613FBC8}"/>
              </a:ext>
            </a:extLst>
          </p:cNvPr>
          <p:cNvSpPr/>
          <p:nvPr/>
        </p:nvSpPr>
        <p:spPr>
          <a:xfrm>
            <a:off x="2268029" y="1271266"/>
            <a:ext cx="2848250" cy="317383"/>
          </a:xfrm>
          <a:prstGeom prst="roundRect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D05F1D-B2A8-442D-BFF2-4AC572E8417B}"/>
              </a:ext>
            </a:extLst>
          </p:cNvPr>
          <p:cNvGrpSpPr/>
          <p:nvPr/>
        </p:nvGrpSpPr>
        <p:grpSpPr>
          <a:xfrm>
            <a:off x="4809467" y="849148"/>
            <a:ext cx="1099106" cy="609184"/>
            <a:chOff x="754675" y="2135032"/>
            <a:chExt cx="5149850" cy="2854325"/>
          </a:xfrm>
        </p:grpSpPr>
        <p:sp>
          <p:nvSpPr>
            <p:cNvPr id="6" name="AutoShape 19">
              <a:extLst>
                <a:ext uri="{FF2B5EF4-FFF2-40B4-BE49-F238E27FC236}">
                  <a16:creationId xmlns:a16="http://schemas.microsoft.com/office/drawing/2014/main" id="{42AAFC4A-6C0D-4B1A-BE0F-BE35D29AE21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54675" y="2135032"/>
              <a:ext cx="5149850" cy="285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" name="Rectangle 22">
              <a:extLst>
                <a:ext uri="{FF2B5EF4-FFF2-40B4-BE49-F238E27FC236}">
                  <a16:creationId xmlns:a16="http://schemas.microsoft.com/office/drawing/2014/main" id="{FE2FBCF5-57C8-4063-A9A9-68628C87B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75" y="2136620"/>
              <a:ext cx="5149850" cy="285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2400C601-2924-431E-A91C-3C74E0331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825" y="2198532"/>
              <a:ext cx="4945063" cy="259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80B5282E-BC91-4183-B358-7D8F13606F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2223932"/>
              <a:ext cx="4713288" cy="2368550"/>
            </a:xfrm>
            <a:custGeom>
              <a:avLst/>
              <a:gdLst>
                <a:gd name="T0" fmla="*/ 3312 w 3328"/>
                <a:gd name="T1" fmla="*/ 1122 h 1675"/>
                <a:gd name="T2" fmla="*/ 3328 w 3328"/>
                <a:gd name="T3" fmla="*/ 1391 h 1675"/>
                <a:gd name="T4" fmla="*/ 3320 w 3328"/>
                <a:gd name="T5" fmla="*/ 846 h 1675"/>
                <a:gd name="T6" fmla="*/ 3320 w 3328"/>
                <a:gd name="T7" fmla="*/ 1106 h 1675"/>
                <a:gd name="T8" fmla="*/ 3328 w 3328"/>
                <a:gd name="T9" fmla="*/ 561 h 1675"/>
                <a:gd name="T10" fmla="*/ 3312 w 3328"/>
                <a:gd name="T11" fmla="*/ 830 h 1675"/>
                <a:gd name="T12" fmla="*/ 3328 w 3328"/>
                <a:gd name="T13" fmla="*/ 561 h 1675"/>
                <a:gd name="T14" fmla="*/ 3312 w 3328"/>
                <a:gd name="T15" fmla="*/ 292 h 1675"/>
                <a:gd name="T16" fmla="*/ 3328 w 3328"/>
                <a:gd name="T17" fmla="*/ 561 h 1675"/>
                <a:gd name="T18" fmla="*/ 8 w 3328"/>
                <a:gd name="T19" fmla="*/ 0 h 1675"/>
                <a:gd name="T20" fmla="*/ 8 w 3328"/>
                <a:gd name="T21" fmla="*/ 1675 h 1675"/>
                <a:gd name="T22" fmla="*/ 3328 w 3328"/>
                <a:gd name="T23" fmla="*/ 1391 h 1675"/>
                <a:gd name="T24" fmla="*/ 3312 w 3328"/>
                <a:gd name="T25" fmla="*/ 1659 h 1675"/>
                <a:gd name="T26" fmla="*/ 2768 w 3328"/>
                <a:gd name="T27" fmla="*/ 1675 h 1675"/>
                <a:gd name="T28" fmla="*/ 2224 w 3328"/>
                <a:gd name="T29" fmla="*/ 1659 h 1675"/>
                <a:gd name="T30" fmla="*/ 2208 w 3328"/>
                <a:gd name="T31" fmla="*/ 1667 h 1675"/>
                <a:gd name="T32" fmla="*/ 1672 w 3328"/>
                <a:gd name="T33" fmla="*/ 1667 h 1675"/>
                <a:gd name="T34" fmla="*/ 1656 w 3328"/>
                <a:gd name="T35" fmla="*/ 1659 h 1675"/>
                <a:gd name="T36" fmla="*/ 1112 w 3328"/>
                <a:gd name="T37" fmla="*/ 1675 h 1675"/>
                <a:gd name="T38" fmla="*/ 568 w 3328"/>
                <a:gd name="T39" fmla="*/ 1659 h 1675"/>
                <a:gd name="T40" fmla="*/ 552 w 3328"/>
                <a:gd name="T41" fmla="*/ 1667 h 1675"/>
                <a:gd name="T42" fmla="*/ 16 w 3328"/>
                <a:gd name="T43" fmla="*/ 1399 h 1675"/>
                <a:gd name="T44" fmla="*/ 8 w 3328"/>
                <a:gd name="T45" fmla="*/ 1383 h 1675"/>
                <a:gd name="T46" fmla="*/ 8 w 3328"/>
                <a:gd name="T47" fmla="*/ 1122 h 1675"/>
                <a:gd name="T48" fmla="*/ 16 w 3328"/>
                <a:gd name="T49" fmla="*/ 1106 h 1675"/>
                <a:gd name="T50" fmla="*/ 0 w 3328"/>
                <a:gd name="T51" fmla="*/ 838 h 1675"/>
                <a:gd name="T52" fmla="*/ 16 w 3328"/>
                <a:gd name="T53" fmla="*/ 569 h 1675"/>
                <a:gd name="T54" fmla="*/ 8 w 3328"/>
                <a:gd name="T55" fmla="*/ 553 h 1675"/>
                <a:gd name="T56" fmla="*/ 8 w 3328"/>
                <a:gd name="T57" fmla="*/ 292 h 1675"/>
                <a:gd name="T58" fmla="*/ 16 w 3328"/>
                <a:gd name="T59" fmla="*/ 276 h 1675"/>
                <a:gd name="T60" fmla="*/ 552 w 3328"/>
                <a:gd name="T61" fmla="*/ 8 h 1675"/>
                <a:gd name="T62" fmla="*/ 560 w 3328"/>
                <a:gd name="T63" fmla="*/ 0 h 1675"/>
                <a:gd name="T64" fmla="*/ 1104 w 3328"/>
                <a:gd name="T65" fmla="*/ 16 h 1675"/>
                <a:gd name="T66" fmla="*/ 1664 w 3328"/>
                <a:gd name="T67" fmla="*/ 0 h 1675"/>
                <a:gd name="T68" fmla="*/ 1120 w 3328"/>
                <a:gd name="T69" fmla="*/ 16 h 1675"/>
                <a:gd name="T70" fmla="*/ 1664 w 3328"/>
                <a:gd name="T71" fmla="*/ 0 h 1675"/>
                <a:gd name="T72" fmla="*/ 1672 w 3328"/>
                <a:gd name="T73" fmla="*/ 8 h 1675"/>
                <a:gd name="T74" fmla="*/ 2208 w 3328"/>
                <a:gd name="T75" fmla="*/ 8 h 1675"/>
                <a:gd name="T76" fmla="*/ 2216 w 3328"/>
                <a:gd name="T77" fmla="*/ 0 h 1675"/>
                <a:gd name="T78" fmla="*/ 2760 w 3328"/>
                <a:gd name="T79" fmla="*/ 16 h 1675"/>
                <a:gd name="T80" fmla="*/ 3320 w 3328"/>
                <a:gd name="T81" fmla="*/ 0 h 1675"/>
                <a:gd name="T82" fmla="*/ 2776 w 3328"/>
                <a:gd name="T83" fmla="*/ 16 h 1675"/>
                <a:gd name="T84" fmla="*/ 3320 w 3328"/>
                <a:gd name="T85" fmla="*/ 276 h 1675"/>
                <a:gd name="T86" fmla="*/ 3320 w 3328"/>
                <a:gd name="T87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28" h="1675">
                  <a:moveTo>
                    <a:pt x="3328" y="1114"/>
                  </a:moveTo>
                  <a:cubicBezTo>
                    <a:pt x="3328" y="1119"/>
                    <a:pt x="3324" y="1122"/>
                    <a:pt x="3320" y="1122"/>
                  </a:cubicBezTo>
                  <a:cubicBezTo>
                    <a:pt x="3312" y="1122"/>
                    <a:pt x="3312" y="1122"/>
                    <a:pt x="3312" y="1122"/>
                  </a:cubicBezTo>
                  <a:cubicBezTo>
                    <a:pt x="3312" y="1383"/>
                    <a:pt x="3312" y="1383"/>
                    <a:pt x="3312" y="1383"/>
                  </a:cubicBezTo>
                  <a:cubicBezTo>
                    <a:pt x="3320" y="1383"/>
                    <a:pt x="3320" y="1383"/>
                    <a:pt x="3320" y="1383"/>
                  </a:cubicBezTo>
                  <a:cubicBezTo>
                    <a:pt x="3324" y="1383"/>
                    <a:pt x="3328" y="1386"/>
                    <a:pt x="3328" y="1391"/>
                  </a:cubicBezTo>
                  <a:cubicBezTo>
                    <a:pt x="3328" y="1114"/>
                    <a:pt x="3328" y="1114"/>
                    <a:pt x="3328" y="1114"/>
                  </a:cubicBezTo>
                  <a:moveTo>
                    <a:pt x="3328" y="838"/>
                  </a:moveTo>
                  <a:cubicBezTo>
                    <a:pt x="3328" y="842"/>
                    <a:pt x="3324" y="846"/>
                    <a:pt x="3320" y="846"/>
                  </a:cubicBezTo>
                  <a:cubicBezTo>
                    <a:pt x="3312" y="846"/>
                    <a:pt x="3312" y="846"/>
                    <a:pt x="3312" y="846"/>
                  </a:cubicBezTo>
                  <a:cubicBezTo>
                    <a:pt x="3312" y="1106"/>
                    <a:pt x="3312" y="1106"/>
                    <a:pt x="3312" y="1106"/>
                  </a:cubicBezTo>
                  <a:cubicBezTo>
                    <a:pt x="3320" y="1106"/>
                    <a:pt x="3320" y="1106"/>
                    <a:pt x="3320" y="1106"/>
                  </a:cubicBezTo>
                  <a:cubicBezTo>
                    <a:pt x="3324" y="1106"/>
                    <a:pt x="3328" y="1110"/>
                    <a:pt x="3328" y="1114"/>
                  </a:cubicBezTo>
                  <a:cubicBezTo>
                    <a:pt x="3328" y="838"/>
                    <a:pt x="3328" y="838"/>
                    <a:pt x="3328" y="838"/>
                  </a:cubicBezTo>
                  <a:moveTo>
                    <a:pt x="3328" y="561"/>
                  </a:moveTo>
                  <a:cubicBezTo>
                    <a:pt x="3328" y="565"/>
                    <a:pt x="3324" y="569"/>
                    <a:pt x="3320" y="569"/>
                  </a:cubicBezTo>
                  <a:cubicBezTo>
                    <a:pt x="3312" y="569"/>
                    <a:pt x="3312" y="569"/>
                    <a:pt x="3312" y="569"/>
                  </a:cubicBezTo>
                  <a:cubicBezTo>
                    <a:pt x="3312" y="830"/>
                    <a:pt x="3312" y="830"/>
                    <a:pt x="3312" y="830"/>
                  </a:cubicBezTo>
                  <a:cubicBezTo>
                    <a:pt x="3320" y="830"/>
                    <a:pt x="3320" y="830"/>
                    <a:pt x="3320" y="830"/>
                  </a:cubicBezTo>
                  <a:cubicBezTo>
                    <a:pt x="3324" y="830"/>
                    <a:pt x="3328" y="833"/>
                    <a:pt x="3328" y="838"/>
                  </a:cubicBezTo>
                  <a:cubicBezTo>
                    <a:pt x="3328" y="561"/>
                    <a:pt x="3328" y="561"/>
                    <a:pt x="3328" y="561"/>
                  </a:cubicBezTo>
                  <a:moveTo>
                    <a:pt x="3328" y="284"/>
                  </a:moveTo>
                  <a:cubicBezTo>
                    <a:pt x="3328" y="289"/>
                    <a:pt x="3324" y="292"/>
                    <a:pt x="3320" y="292"/>
                  </a:cubicBezTo>
                  <a:cubicBezTo>
                    <a:pt x="3312" y="292"/>
                    <a:pt x="3312" y="292"/>
                    <a:pt x="3312" y="292"/>
                  </a:cubicBezTo>
                  <a:cubicBezTo>
                    <a:pt x="3312" y="553"/>
                    <a:pt x="3312" y="553"/>
                    <a:pt x="3312" y="553"/>
                  </a:cubicBezTo>
                  <a:cubicBezTo>
                    <a:pt x="3320" y="553"/>
                    <a:pt x="3320" y="553"/>
                    <a:pt x="3320" y="553"/>
                  </a:cubicBezTo>
                  <a:cubicBezTo>
                    <a:pt x="3324" y="553"/>
                    <a:pt x="3328" y="557"/>
                    <a:pt x="3328" y="561"/>
                  </a:cubicBezTo>
                  <a:cubicBezTo>
                    <a:pt x="3328" y="284"/>
                    <a:pt x="3328" y="284"/>
                    <a:pt x="3328" y="284"/>
                  </a:cubicBezTo>
                  <a:moveTo>
                    <a:pt x="560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3" y="1675"/>
                    <a:pt x="8" y="1675"/>
                  </a:cubicBezTo>
                  <a:cubicBezTo>
                    <a:pt x="3320" y="1675"/>
                    <a:pt x="3320" y="1675"/>
                    <a:pt x="3320" y="1675"/>
                  </a:cubicBezTo>
                  <a:cubicBezTo>
                    <a:pt x="3324" y="1675"/>
                    <a:pt x="3328" y="1672"/>
                    <a:pt x="3328" y="1667"/>
                  </a:cubicBezTo>
                  <a:cubicBezTo>
                    <a:pt x="3328" y="1391"/>
                    <a:pt x="3328" y="1391"/>
                    <a:pt x="3328" y="1391"/>
                  </a:cubicBezTo>
                  <a:cubicBezTo>
                    <a:pt x="3328" y="1395"/>
                    <a:pt x="3324" y="1399"/>
                    <a:pt x="3320" y="1399"/>
                  </a:cubicBezTo>
                  <a:cubicBezTo>
                    <a:pt x="3312" y="1399"/>
                    <a:pt x="3312" y="1399"/>
                    <a:pt x="3312" y="1399"/>
                  </a:cubicBezTo>
                  <a:cubicBezTo>
                    <a:pt x="3312" y="1659"/>
                    <a:pt x="3312" y="1659"/>
                    <a:pt x="3312" y="1659"/>
                  </a:cubicBezTo>
                  <a:cubicBezTo>
                    <a:pt x="2776" y="1659"/>
                    <a:pt x="2776" y="1659"/>
                    <a:pt x="2776" y="1659"/>
                  </a:cubicBezTo>
                  <a:cubicBezTo>
                    <a:pt x="2776" y="1667"/>
                    <a:pt x="2776" y="1667"/>
                    <a:pt x="2776" y="1667"/>
                  </a:cubicBezTo>
                  <a:cubicBezTo>
                    <a:pt x="2776" y="1672"/>
                    <a:pt x="2772" y="1675"/>
                    <a:pt x="2768" y="1675"/>
                  </a:cubicBezTo>
                  <a:cubicBezTo>
                    <a:pt x="2764" y="1675"/>
                    <a:pt x="2760" y="1672"/>
                    <a:pt x="2760" y="1667"/>
                  </a:cubicBezTo>
                  <a:cubicBezTo>
                    <a:pt x="2760" y="1659"/>
                    <a:pt x="2760" y="1659"/>
                    <a:pt x="2760" y="1659"/>
                  </a:cubicBezTo>
                  <a:cubicBezTo>
                    <a:pt x="2224" y="1659"/>
                    <a:pt x="2224" y="1659"/>
                    <a:pt x="2224" y="1659"/>
                  </a:cubicBezTo>
                  <a:cubicBezTo>
                    <a:pt x="2224" y="1667"/>
                    <a:pt x="2224" y="1667"/>
                    <a:pt x="2224" y="1667"/>
                  </a:cubicBezTo>
                  <a:cubicBezTo>
                    <a:pt x="2224" y="1672"/>
                    <a:pt x="2220" y="1675"/>
                    <a:pt x="2216" y="1675"/>
                  </a:cubicBezTo>
                  <a:cubicBezTo>
                    <a:pt x="2212" y="1675"/>
                    <a:pt x="2208" y="1672"/>
                    <a:pt x="2208" y="1667"/>
                  </a:cubicBezTo>
                  <a:cubicBezTo>
                    <a:pt x="2208" y="1659"/>
                    <a:pt x="2208" y="1659"/>
                    <a:pt x="2208" y="1659"/>
                  </a:cubicBezTo>
                  <a:cubicBezTo>
                    <a:pt x="1672" y="1659"/>
                    <a:pt x="1672" y="1659"/>
                    <a:pt x="1672" y="1659"/>
                  </a:cubicBezTo>
                  <a:cubicBezTo>
                    <a:pt x="1672" y="1667"/>
                    <a:pt x="1672" y="1667"/>
                    <a:pt x="1672" y="1667"/>
                  </a:cubicBezTo>
                  <a:cubicBezTo>
                    <a:pt x="1672" y="1672"/>
                    <a:pt x="1668" y="1675"/>
                    <a:pt x="1664" y="1675"/>
                  </a:cubicBezTo>
                  <a:cubicBezTo>
                    <a:pt x="1660" y="1675"/>
                    <a:pt x="1656" y="1672"/>
                    <a:pt x="1656" y="1667"/>
                  </a:cubicBezTo>
                  <a:cubicBezTo>
                    <a:pt x="1656" y="1659"/>
                    <a:pt x="1656" y="1659"/>
                    <a:pt x="1656" y="1659"/>
                  </a:cubicBezTo>
                  <a:cubicBezTo>
                    <a:pt x="1120" y="1659"/>
                    <a:pt x="1120" y="1659"/>
                    <a:pt x="1120" y="1659"/>
                  </a:cubicBezTo>
                  <a:cubicBezTo>
                    <a:pt x="1120" y="1667"/>
                    <a:pt x="1120" y="1667"/>
                    <a:pt x="1120" y="1667"/>
                  </a:cubicBezTo>
                  <a:cubicBezTo>
                    <a:pt x="1120" y="1672"/>
                    <a:pt x="1116" y="1675"/>
                    <a:pt x="1112" y="1675"/>
                  </a:cubicBezTo>
                  <a:cubicBezTo>
                    <a:pt x="1108" y="1675"/>
                    <a:pt x="1104" y="1672"/>
                    <a:pt x="1104" y="1667"/>
                  </a:cubicBezTo>
                  <a:cubicBezTo>
                    <a:pt x="1104" y="1659"/>
                    <a:pt x="1104" y="1659"/>
                    <a:pt x="1104" y="1659"/>
                  </a:cubicBezTo>
                  <a:cubicBezTo>
                    <a:pt x="568" y="1659"/>
                    <a:pt x="568" y="1659"/>
                    <a:pt x="568" y="1659"/>
                  </a:cubicBezTo>
                  <a:cubicBezTo>
                    <a:pt x="568" y="1667"/>
                    <a:pt x="568" y="1667"/>
                    <a:pt x="568" y="1667"/>
                  </a:cubicBezTo>
                  <a:cubicBezTo>
                    <a:pt x="568" y="1672"/>
                    <a:pt x="564" y="1675"/>
                    <a:pt x="560" y="1675"/>
                  </a:cubicBezTo>
                  <a:cubicBezTo>
                    <a:pt x="555" y="1675"/>
                    <a:pt x="552" y="1672"/>
                    <a:pt x="552" y="1667"/>
                  </a:cubicBezTo>
                  <a:cubicBezTo>
                    <a:pt x="552" y="1659"/>
                    <a:pt x="552" y="1659"/>
                    <a:pt x="552" y="1659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8" y="1399"/>
                    <a:pt x="8" y="1399"/>
                    <a:pt x="8" y="1399"/>
                  </a:cubicBezTo>
                  <a:cubicBezTo>
                    <a:pt x="3" y="1399"/>
                    <a:pt x="0" y="1395"/>
                    <a:pt x="0" y="1391"/>
                  </a:cubicBezTo>
                  <a:cubicBezTo>
                    <a:pt x="0" y="1386"/>
                    <a:pt x="3" y="1383"/>
                    <a:pt x="8" y="1383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8" y="1122"/>
                    <a:pt x="8" y="1122"/>
                    <a:pt x="8" y="1122"/>
                  </a:cubicBezTo>
                  <a:cubicBezTo>
                    <a:pt x="3" y="1122"/>
                    <a:pt x="0" y="1119"/>
                    <a:pt x="0" y="1114"/>
                  </a:cubicBezTo>
                  <a:cubicBezTo>
                    <a:pt x="0" y="1110"/>
                    <a:pt x="3" y="1106"/>
                    <a:pt x="8" y="1106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8" y="846"/>
                    <a:pt x="8" y="846"/>
                    <a:pt x="8" y="846"/>
                  </a:cubicBezTo>
                  <a:cubicBezTo>
                    <a:pt x="3" y="846"/>
                    <a:pt x="0" y="842"/>
                    <a:pt x="0" y="838"/>
                  </a:cubicBezTo>
                  <a:cubicBezTo>
                    <a:pt x="0" y="833"/>
                    <a:pt x="3" y="830"/>
                    <a:pt x="8" y="830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8" y="569"/>
                    <a:pt x="8" y="569"/>
                    <a:pt x="8" y="569"/>
                  </a:cubicBezTo>
                  <a:cubicBezTo>
                    <a:pt x="3" y="569"/>
                    <a:pt x="0" y="565"/>
                    <a:pt x="0" y="561"/>
                  </a:cubicBezTo>
                  <a:cubicBezTo>
                    <a:pt x="0" y="557"/>
                    <a:pt x="3" y="553"/>
                    <a:pt x="8" y="553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3" y="292"/>
                    <a:pt x="0" y="289"/>
                    <a:pt x="0" y="284"/>
                  </a:cubicBezTo>
                  <a:cubicBezTo>
                    <a:pt x="0" y="280"/>
                    <a:pt x="3" y="276"/>
                    <a:pt x="8" y="276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8"/>
                    <a:pt x="552" y="8"/>
                    <a:pt x="552" y="8"/>
                  </a:cubicBezTo>
                  <a:cubicBezTo>
                    <a:pt x="552" y="3"/>
                    <a:pt x="555" y="0"/>
                    <a:pt x="560" y="0"/>
                  </a:cubicBezTo>
                  <a:moveTo>
                    <a:pt x="1112" y="0"/>
                  </a:moveTo>
                  <a:cubicBezTo>
                    <a:pt x="560" y="0"/>
                    <a:pt x="560" y="0"/>
                    <a:pt x="560" y="0"/>
                  </a:cubicBezTo>
                  <a:cubicBezTo>
                    <a:pt x="564" y="0"/>
                    <a:pt x="568" y="3"/>
                    <a:pt x="568" y="8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8"/>
                    <a:pt x="1104" y="8"/>
                    <a:pt x="1104" y="8"/>
                  </a:cubicBezTo>
                  <a:cubicBezTo>
                    <a:pt x="1104" y="3"/>
                    <a:pt x="1108" y="0"/>
                    <a:pt x="1112" y="0"/>
                  </a:cubicBezTo>
                  <a:moveTo>
                    <a:pt x="1664" y="0"/>
                  </a:moveTo>
                  <a:cubicBezTo>
                    <a:pt x="1112" y="0"/>
                    <a:pt x="1112" y="0"/>
                    <a:pt x="1112" y="0"/>
                  </a:cubicBezTo>
                  <a:cubicBezTo>
                    <a:pt x="1116" y="0"/>
                    <a:pt x="1120" y="3"/>
                    <a:pt x="1120" y="8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8"/>
                    <a:pt x="1656" y="8"/>
                    <a:pt x="1656" y="8"/>
                  </a:cubicBezTo>
                  <a:cubicBezTo>
                    <a:pt x="1656" y="3"/>
                    <a:pt x="1660" y="0"/>
                    <a:pt x="1664" y="0"/>
                  </a:cubicBezTo>
                  <a:moveTo>
                    <a:pt x="2216" y="0"/>
                  </a:moveTo>
                  <a:cubicBezTo>
                    <a:pt x="1664" y="0"/>
                    <a:pt x="1664" y="0"/>
                    <a:pt x="1664" y="0"/>
                  </a:cubicBezTo>
                  <a:cubicBezTo>
                    <a:pt x="1668" y="0"/>
                    <a:pt x="1672" y="3"/>
                    <a:pt x="1672" y="8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8"/>
                    <a:pt x="2208" y="8"/>
                    <a:pt x="2208" y="8"/>
                  </a:cubicBezTo>
                  <a:cubicBezTo>
                    <a:pt x="2208" y="3"/>
                    <a:pt x="2212" y="0"/>
                    <a:pt x="2216" y="0"/>
                  </a:cubicBezTo>
                  <a:moveTo>
                    <a:pt x="2768" y="0"/>
                  </a:moveTo>
                  <a:cubicBezTo>
                    <a:pt x="2216" y="0"/>
                    <a:pt x="2216" y="0"/>
                    <a:pt x="2216" y="0"/>
                  </a:cubicBezTo>
                  <a:cubicBezTo>
                    <a:pt x="2220" y="0"/>
                    <a:pt x="2224" y="3"/>
                    <a:pt x="2224" y="8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8"/>
                    <a:pt x="2760" y="8"/>
                    <a:pt x="2760" y="8"/>
                  </a:cubicBezTo>
                  <a:cubicBezTo>
                    <a:pt x="2760" y="3"/>
                    <a:pt x="2764" y="0"/>
                    <a:pt x="2768" y="0"/>
                  </a:cubicBezTo>
                  <a:moveTo>
                    <a:pt x="3320" y="0"/>
                  </a:moveTo>
                  <a:cubicBezTo>
                    <a:pt x="2768" y="0"/>
                    <a:pt x="2768" y="0"/>
                    <a:pt x="2768" y="0"/>
                  </a:cubicBezTo>
                  <a:cubicBezTo>
                    <a:pt x="2772" y="0"/>
                    <a:pt x="2776" y="3"/>
                    <a:pt x="2776" y="8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12" y="276"/>
                    <a:pt x="3312" y="276"/>
                    <a:pt x="3312" y="276"/>
                  </a:cubicBezTo>
                  <a:cubicBezTo>
                    <a:pt x="3320" y="276"/>
                    <a:pt x="3320" y="276"/>
                    <a:pt x="3320" y="276"/>
                  </a:cubicBezTo>
                  <a:cubicBezTo>
                    <a:pt x="3324" y="276"/>
                    <a:pt x="3328" y="280"/>
                    <a:pt x="3328" y="284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7301C732-A869-4DFF-8D41-F0E5F81E7F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4179732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648F458-ADAD-4CA7-840C-BA4253282A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787620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3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E0862C1A-4069-4930-9213-76062A49A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397095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86D2622D-29A1-4DAD-AA4A-63F626F65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006570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093C61E4-2135-458C-9B0B-8DED3F3CF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2614457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3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9DEE729-9281-48D0-A68D-A4DAF197C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925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403A9263-9928-4BAB-AC7A-9E3E203C1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875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29C1C9AB-4F40-4272-86E8-0680179C7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3238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C0BB4885-297D-4E8D-83A1-4F636DF5D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188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E5FD9C0D-2F38-4306-B7FD-9859A2EA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550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3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9A29125F-C3BB-4D2E-B11C-2006C1E7A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13" y="2209645"/>
              <a:ext cx="4741863" cy="2393950"/>
            </a:xfrm>
            <a:custGeom>
              <a:avLst/>
              <a:gdLst>
                <a:gd name="T0" fmla="*/ 18 w 3348"/>
                <a:gd name="T1" fmla="*/ 1693 h 1693"/>
                <a:gd name="T2" fmla="*/ 4 w 3348"/>
                <a:gd name="T3" fmla="*/ 1684 h 1693"/>
                <a:gd name="T4" fmla="*/ 11 w 3348"/>
                <a:gd name="T5" fmla="*/ 1663 h 1693"/>
                <a:gd name="T6" fmla="*/ 561 w 3348"/>
                <a:gd name="T7" fmla="*/ 1387 h 1693"/>
                <a:gd name="T8" fmla="*/ 844 w 3348"/>
                <a:gd name="T9" fmla="*/ 1115 h 1693"/>
                <a:gd name="T10" fmla="*/ 1107 w 3348"/>
                <a:gd name="T11" fmla="*/ 564 h 1693"/>
                <a:gd name="T12" fmla="*/ 1111 w 3348"/>
                <a:gd name="T13" fmla="*/ 559 h 1693"/>
                <a:gd name="T14" fmla="*/ 1411 w 3348"/>
                <a:gd name="T15" fmla="*/ 292 h 1693"/>
                <a:gd name="T16" fmla="*/ 1425 w 3348"/>
                <a:gd name="T17" fmla="*/ 289 h 1693"/>
                <a:gd name="T18" fmla="*/ 1436 w 3348"/>
                <a:gd name="T19" fmla="*/ 298 h 1693"/>
                <a:gd name="T20" fmla="*/ 1688 w 3348"/>
                <a:gd name="T21" fmla="*/ 840 h 1693"/>
                <a:gd name="T22" fmla="*/ 1988 w 3348"/>
                <a:gd name="T23" fmla="*/ 1373 h 1693"/>
                <a:gd name="T24" fmla="*/ 2214 w 3348"/>
                <a:gd name="T25" fmla="*/ 1114 h 1693"/>
                <a:gd name="T26" fmla="*/ 2225 w 3348"/>
                <a:gd name="T27" fmla="*/ 1108 h 1693"/>
                <a:gd name="T28" fmla="*/ 2237 w 3348"/>
                <a:gd name="T29" fmla="*/ 1113 h 1693"/>
                <a:gd name="T30" fmla="*/ 2494 w 3348"/>
                <a:gd name="T31" fmla="*/ 1371 h 1693"/>
                <a:gd name="T32" fmla="*/ 2763 w 3348"/>
                <a:gd name="T33" fmla="*/ 566 h 1693"/>
                <a:gd name="T34" fmla="*/ 2767 w 3348"/>
                <a:gd name="T35" fmla="*/ 560 h 1693"/>
                <a:gd name="T36" fmla="*/ 3319 w 3348"/>
                <a:gd name="T37" fmla="*/ 7 h 1693"/>
                <a:gd name="T38" fmla="*/ 3341 w 3348"/>
                <a:gd name="T39" fmla="*/ 7 h 1693"/>
                <a:gd name="T40" fmla="*/ 3341 w 3348"/>
                <a:gd name="T41" fmla="*/ 29 h 1693"/>
                <a:gd name="T42" fmla="*/ 2792 w 3348"/>
                <a:gd name="T43" fmla="*/ 580 h 1693"/>
                <a:gd name="T44" fmla="*/ 2516 w 3348"/>
                <a:gd name="T45" fmla="*/ 1406 h 1693"/>
                <a:gd name="T46" fmla="*/ 2505 w 3348"/>
                <a:gd name="T47" fmla="*/ 1416 h 1693"/>
                <a:gd name="T48" fmla="*/ 2490 w 3348"/>
                <a:gd name="T49" fmla="*/ 1412 h 1693"/>
                <a:gd name="T50" fmla="*/ 2227 w 3348"/>
                <a:gd name="T51" fmla="*/ 1148 h 1693"/>
                <a:gd name="T52" fmla="*/ 1997 w 3348"/>
                <a:gd name="T53" fmla="*/ 1411 h 1693"/>
                <a:gd name="T54" fmla="*/ 1984 w 3348"/>
                <a:gd name="T55" fmla="*/ 1417 h 1693"/>
                <a:gd name="T56" fmla="*/ 1971 w 3348"/>
                <a:gd name="T57" fmla="*/ 1409 h 1693"/>
                <a:gd name="T58" fmla="*/ 1660 w 3348"/>
                <a:gd name="T59" fmla="*/ 855 h 1693"/>
                <a:gd name="T60" fmla="*/ 1659 w 3348"/>
                <a:gd name="T61" fmla="*/ 854 h 1693"/>
                <a:gd name="T62" fmla="*/ 1416 w 3348"/>
                <a:gd name="T63" fmla="*/ 331 h 1693"/>
                <a:gd name="T64" fmla="*/ 1135 w 3348"/>
                <a:gd name="T65" fmla="*/ 581 h 1693"/>
                <a:gd name="T66" fmla="*/ 872 w 3348"/>
                <a:gd name="T67" fmla="*/ 1131 h 1693"/>
                <a:gd name="T68" fmla="*/ 868 w 3348"/>
                <a:gd name="T69" fmla="*/ 1136 h 1693"/>
                <a:gd name="T70" fmla="*/ 581 w 3348"/>
                <a:gd name="T71" fmla="*/ 1412 h 1693"/>
                <a:gd name="T72" fmla="*/ 577 w 3348"/>
                <a:gd name="T73" fmla="*/ 1415 h 1693"/>
                <a:gd name="T74" fmla="*/ 25 w 3348"/>
                <a:gd name="T75" fmla="*/ 1692 h 1693"/>
                <a:gd name="T76" fmla="*/ 18 w 3348"/>
                <a:gd name="T77" fmla="*/ 1693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48" h="1693">
                  <a:moveTo>
                    <a:pt x="18" y="1693"/>
                  </a:moveTo>
                  <a:cubicBezTo>
                    <a:pt x="12" y="1693"/>
                    <a:pt x="6" y="1690"/>
                    <a:pt x="4" y="1684"/>
                  </a:cubicBezTo>
                  <a:cubicBezTo>
                    <a:pt x="0" y="1677"/>
                    <a:pt x="3" y="1667"/>
                    <a:pt x="11" y="1663"/>
                  </a:cubicBezTo>
                  <a:cubicBezTo>
                    <a:pt x="561" y="1387"/>
                    <a:pt x="561" y="1387"/>
                    <a:pt x="561" y="1387"/>
                  </a:cubicBezTo>
                  <a:cubicBezTo>
                    <a:pt x="844" y="1115"/>
                    <a:pt x="844" y="1115"/>
                    <a:pt x="844" y="1115"/>
                  </a:cubicBezTo>
                  <a:cubicBezTo>
                    <a:pt x="1107" y="564"/>
                    <a:pt x="1107" y="564"/>
                    <a:pt x="1107" y="564"/>
                  </a:cubicBezTo>
                  <a:cubicBezTo>
                    <a:pt x="1108" y="562"/>
                    <a:pt x="1110" y="560"/>
                    <a:pt x="1111" y="559"/>
                  </a:cubicBezTo>
                  <a:cubicBezTo>
                    <a:pt x="1411" y="292"/>
                    <a:pt x="1411" y="292"/>
                    <a:pt x="1411" y="292"/>
                  </a:cubicBezTo>
                  <a:cubicBezTo>
                    <a:pt x="1414" y="289"/>
                    <a:pt x="1420" y="288"/>
                    <a:pt x="1425" y="289"/>
                  </a:cubicBezTo>
                  <a:cubicBezTo>
                    <a:pt x="1429" y="290"/>
                    <a:pt x="1434" y="293"/>
                    <a:pt x="1436" y="298"/>
                  </a:cubicBezTo>
                  <a:cubicBezTo>
                    <a:pt x="1688" y="840"/>
                    <a:pt x="1688" y="840"/>
                    <a:pt x="1688" y="840"/>
                  </a:cubicBezTo>
                  <a:cubicBezTo>
                    <a:pt x="1988" y="1373"/>
                    <a:pt x="1988" y="1373"/>
                    <a:pt x="1988" y="1373"/>
                  </a:cubicBezTo>
                  <a:cubicBezTo>
                    <a:pt x="2214" y="1114"/>
                    <a:pt x="2214" y="1114"/>
                    <a:pt x="2214" y="1114"/>
                  </a:cubicBezTo>
                  <a:cubicBezTo>
                    <a:pt x="2217" y="1110"/>
                    <a:pt x="2221" y="1108"/>
                    <a:pt x="2225" y="1108"/>
                  </a:cubicBezTo>
                  <a:cubicBezTo>
                    <a:pt x="2230" y="1108"/>
                    <a:pt x="2234" y="1110"/>
                    <a:pt x="2237" y="1113"/>
                  </a:cubicBezTo>
                  <a:cubicBezTo>
                    <a:pt x="2494" y="1371"/>
                    <a:pt x="2494" y="1371"/>
                    <a:pt x="2494" y="1371"/>
                  </a:cubicBezTo>
                  <a:cubicBezTo>
                    <a:pt x="2763" y="566"/>
                    <a:pt x="2763" y="566"/>
                    <a:pt x="2763" y="566"/>
                  </a:cubicBezTo>
                  <a:cubicBezTo>
                    <a:pt x="2764" y="564"/>
                    <a:pt x="2765" y="561"/>
                    <a:pt x="2767" y="560"/>
                  </a:cubicBezTo>
                  <a:cubicBezTo>
                    <a:pt x="3319" y="7"/>
                    <a:pt x="3319" y="7"/>
                    <a:pt x="3319" y="7"/>
                  </a:cubicBezTo>
                  <a:cubicBezTo>
                    <a:pt x="3325" y="0"/>
                    <a:pt x="3335" y="0"/>
                    <a:pt x="3341" y="7"/>
                  </a:cubicBezTo>
                  <a:cubicBezTo>
                    <a:pt x="3348" y="13"/>
                    <a:pt x="3348" y="23"/>
                    <a:pt x="3341" y="29"/>
                  </a:cubicBezTo>
                  <a:cubicBezTo>
                    <a:pt x="2792" y="580"/>
                    <a:pt x="2792" y="580"/>
                    <a:pt x="2792" y="580"/>
                  </a:cubicBezTo>
                  <a:cubicBezTo>
                    <a:pt x="2516" y="1406"/>
                    <a:pt x="2516" y="1406"/>
                    <a:pt x="2516" y="1406"/>
                  </a:cubicBezTo>
                  <a:cubicBezTo>
                    <a:pt x="2515" y="1411"/>
                    <a:pt x="2510" y="1415"/>
                    <a:pt x="2505" y="1416"/>
                  </a:cubicBezTo>
                  <a:cubicBezTo>
                    <a:pt x="2500" y="1418"/>
                    <a:pt x="2494" y="1416"/>
                    <a:pt x="2490" y="1412"/>
                  </a:cubicBezTo>
                  <a:cubicBezTo>
                    <a:pt x="2227" y="1148"/>
                    <a:pt x="2227" y="1148"/>
                    <a:pt x="2227" y="1148"/>
                  </a:cubicBezTo>
                  <a:cubicBezTo>
                    <a:pt x="1997" y="1411"/>
                    <a:pt x="1997" y="1411"/>
                    <a:pt x="1997" y="1411"/>
                  </a:cubicBezTo>
                  <a:cubicBezTo>
                    <a:pt x="1994" y="1415"/>
                    <a:pt x="1989" y="1417"/>
                    <a:pt x="1984" y="1417"/>
                  </a:cubicBezTo>
                  <a:cubicBezTo>
                    <a:pt x="1978" y="1416"/>
                    <a:pt x="1974" y="1413"/>
                    <a:pt x="1971" y="1409"/>
                  </a:cubicBezTo>
                  <a:cubicBezTo>
                    <a:pt x="1660" y="855"/>
                    <a:pt x="1660" y="855"/>
                    <a:pt x="1660" y="855"/>
                  </a:cubicBezTo>
                  <a:cubicBezTo>
                    <a:pt x="1660" y="855"/>
                    <a:pt x="1660" y="855"/>
                    <a:pt x="1659" y="854"/>
                  </a:cubicBezTo>
                  <a:cubicBezTo>
                    <a:pt x="1416" y="331"/>
                    <a:pt x="1416" y="331"/>
                    <a:pt x="1416" y="331"/>
                  </a:cubicBezTo>
                  <a:cubicBezTo>
                    <a:pt x="1135" y="581"/>
                    <a:pt x="1135" y="581"/>
                    <a:pt x="1135" y="581"/>
                  </a:cubicBezTo>
                  <a:cubicBezTo>
                    <a:pt x="872" y="1131"/>
                    <a:pt x="872" y="1131"/>
                    <a:pt x="872" y="1131"/>
                  </a:cubicBezTo>
                  <a:cubicBezTo>
                    <a:pt x="871" y="1133"/>
                    <a:pt x="870" y="1134"/>
                    <a:pt x="868" y="1136"/>
                  </a:cubicBezTo>
                  <a:cubicBezTo>
                    <a:pt x="581" y="1412"/>
                    <a:pt x="581" y="1412"/>
                    <a:pt x="581" y="1412"/>
                  </a:cubicBezTo>
                  <a:cubicBezTo>
                    <a:pt x="580" y="1413"/>
                    <a:pt x="579" y="1414"/>
                    <a:pt x="577" y="1415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3" y="1693"/>
                    <a:pt x="20" y="1693"/>
                    <a:pt x="18" y="1693"/>
                  </a:cubicBezTo>
                  <a:close/>
                </a:path>
              </a:pathLst>
            </a:custGeom>
            <a:solidFill>
              <a:srgbClr val="F39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26BFE5F0-9366-40B2-8447-0FC3AA225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13" y="2209645"/>
              <a:ext cx="4741863" cy="2393950"/>
            </a:xfrm>
            <a:custGeom>
              <a:avLst/>
              <a:gdLst>
                <a:gd name="T0" fmla="*/ 18 w 3348"/>
                <a:gd name="T1" fmla="*/ 1693 h 1693"/>
                <a:gd name="T2" fmla="*/ 7 w 3348"/>
                <a:gd name="T3" fmla="*/ 1689 h 1693"/>
                <a:gd name="T4" fmla="*/ 6 w 3348"/>
                <a:gd name="T5" fmla="*/ 1666 h 1693"/>
                <a:gd name="T6" fmla="*/ 816 w 3348"/>
                <a:gd name="T7" fmla="*/ 836 h 1693"/>
                <a:gd name="T8" fmla="*/ 838 w 3348"/>
                <a:gd name="T9" fmla="*/ 836 h 1693"/>
                <a:gd name="T10" fmla="*/ 1122 w 3348"/>
                <a:gd name="T11" fmla="*/ 1102 h 1693"/>
                <a:gd name="T12" fmla="*/ 1663 w 3348"/>
                <a:gd name="T13" fmla="*/ 560 h 1693"/>
                <a:gd name="T14" fmla="*/ 1685 w 3348"/>
                <a:gd name="T15" fmla="*/ 559 h 1693"/>
                <a:gd name="T16" fmla="*/ 1961 w 3348"/>
                <a:gd name="T17" fmla="*/ 825 h 1693"/>
                <a:gd name="T18" fmla="*/ 2214 w 3348"/>
                <a:gd name="T19" fmla="*/ 560 h 1693"/>
                <a:gd name="T20" fmla="*/ 2226 w 3348"/>
                <a:gd name="T21" fmla="*/ 555 h 1693"/>
                <a:gd name="T22" fmla="*/ 2237 w 3348"/>
                <a:gd name="T23" fmla="*/ 560 h 1693"/>
                <a:gd name="T24" fmla="*/ 2774 w 3348"/>
                <a:gd name="T25" fmla="*/ 1097 h 1693"/>
                <a:gd name="T26" fmla="*/ 3316 w 3348"/>
                <a:gd name="T27" fmla="*/ 11 h 1693"/>
                <a:gd name="T28" fmla="*/ 3337 w 3348"/>
                <a:gd name="T29" fmla="*/ 4 h 1693"/>
                <a:gd name="T30" fmla="*/ 3344 w 3348"/>
                <a:gd name="T31" fmla="*/ 25 h 1693"/>
                <a:gd name="T32" fmla="*/ 2792 w 3348"/>
                <a:gd name="T33" fmla="*/ 1131 h 1693"/>
                <a:gd name="T34" fmla="*/ 2781 w 3348"/>
                <a:gd name="T35" fmla="*/ 1140 h 1693"/>
                <a:gd name="T36" fmla="*/ 2767 w 3348"/>
                <a:gd name="T37" fmla="*/ 1135 h 1693"/>
                <a:gd name="T38" fmla="*/ 2226 w 3348"/>
                <a:gd name="T39" fmla="*/ 594 h 1693"/>
                <a:gd name="T40" fmla="*/ 1973 w 3348"/>
                <a:gd name="T41" fmla="*/ 859 h 1693"/>
                <a:gd name="T42" fmla="*/ 1962 w 3348"/>
                <a:gd name="T43" fmla="*/ 864 h 1693"/>
                <a:gd name="T44" fmla="*/ 1950 w 3348"/>
                <a:gd name="T45" fmla="*/ 859 h 1693"/>
                <a:gd name="T46" fmla="*/ 1674 w 3348"/>
                <a:gd name="T47" fmla="*/ 593 h 1693"/>
                <a:gd name="T48" fmla="*/ 1133 w 3348"/>
                <a:gd name="T49" fmla="*/ 1135 h 1693"/>
                <a:gd name="T50" fmla="*/ 1111 w 3348"/>
                <a:gd name="T51" fmla="*/ 1136 h 1693"/>
                <a:gd name="T52" fmla="*/ 828 w 3348"/>
                <a:gd name="T53" fmla="*/ 870 h 1693"/>
                <a:gd name="T54" fmla="*/ 29 w 3348"/>
                <a:gd name="T55" fmla="*/ 1688 h 1693"/>
                <a:gd name="T56" fmla="*/ 18 w 3348"/>
                <a:gd name="T57" fmla="*/ 1693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48" h="1693">
                  <a:moveTo>
                    <a:pt x="18" y="1693"/>
                  </a:moveTo>
                  <a:cubicBezTo>
                    <a:pt x="14" y="1693"/>
                    <a:pt x="10" y="1692"/>
                    <a:pt x="7" y="1689"/>
                  </a:cubicBezTo>
                  <a:cubicBezTo>
                    <a:pt x="0" y="1683"/>
                    <a:pt x="0" y="1672"/>
                    <a:pt x="6" y="1666"/>
                  </a:cubicBezTo>
                  <a:cubicBezTo>
                    <a:pt x="816" y="836"/>
                    <a:pt x="816" y="836"/>
                    <a:pt x="816" y="836"/>
                  </a:cubicBezTo>
                  <a:cubicBezTo>
                    <a:pt x="822" y="830"/>
                    <a:pt x="832" y="830"/>
                    <a:pt x="838" y="836"/>
                  </a:cubicBezTo>
                  <a:cubicBezTo>
                    <a:pt x="1122" y="1102"/>
                    <a:pt x="1122" y="1102"/>
                    <a:pt x="1122" y="1102"/>
                  </a:cubicBezTo>
                  <a:cubicBezTo>
                    <a:pt x="1663" y="560"/>
                    <a:pt x="1663" y="560"/>
                    <a:pt x="1663" y="560"/>
                  </a:cubicBezTo>
                  <a:cubicBezTo>
                    <a:pt x="1669" y="554"/>
                    <a:pt x="1679" y="553"/>
                    <a:pt x="1685" y="559"/>
                  </a:cubicBezTo>
                  <a:cubicBezTo>
                    <a:pt x="1961" y="825"/>
                    <a:pt x="1961" y="825"/>
                    <a:pt x="1961" y="825"/>
                  </a:cubicBezTo>
                  <a:cubicBezTo>
                    <a:pt x="2214" y="560"/>
                    <a:pt x="2214" y="560"/>
                    <a:pt x="2214" y="560"/>
                  </a:cubicBezTo>
                  <a:cubicBezTo>
                    <a:pt x="2217" y="557"/>
                    <a:pt x="2222" y="555"/>
                    <a:pt x="2226" y="555"/>
                  </a:cubicBezTo>
                  <a:cubicBezTo>
                    <a:pt x="2230" y="555"/>
                    <a:pt x="2234" y="557"/>
                    <a:pt x="2237" y="560"/>
                  </a:cubicBezTo>
                  <a:cubicBezTo>
                    <a:pt x="2774" y="1097"/>
                    <a:pt x="2774" y="1097"/>
                    <a:pt x="2774" y="1097"/>
                  </a:cubicBezTo>
                  <a:cubicBezTo>
                    <a:pt x="3316" y="11"/>
                    <a:pt x="3316" y="11"/>
                    <a:pt x="3316" y="11"/>
                  </a:cubicBezTo>
                  <a:cubicBezTo>
                    <a:pt x="3320" y="3"/>
                    <a:pt x="3329" y="0"/>
                    <a:pt x="3337" y="4"/>
                  </a:cubicBezTo>
                  <a:cubicBezTo>
                    <a:pt x="3345" y="8"/>
                    <a:pt x="3348" y="17"/>
                    <a:pt x="3344" y="25"/>
                  </a:cubicBezTo>
                  <a:cubicBezTo>
                    <a:pt x="2792" y="1131"/>
                    <a:pt x="2792" y="1131"/>
                    <a:pt x="2792" y="1131"/>
                  </a:cubicBezTo>
                  <a:cubicBezTo>
                    <a:pt x="2790" y="1136"/>
                    <a:pt x="2786" y="1139"/>
                    <a:pt x="2781" y="1140"/>
                  </a:cubicBezTo>
                  <a:cubicBezTo>
                    <a:pt x="2775" y="1141"/>
                    <a:pt x="2770" y="1139"/>
                    <a:pt x="2767" y="1135"/>
                  </a:cubicBezTo>
                  <a:cubicBezTo>
                    <a:pt x="2226" y="594"/>
                    <a:pt x="2226" y="594"/>
                    <a:pt x="2226" y="594"/>
                  </a:cubicBezTo>
                  <a:cubicBezTo>
                    <a:pt x="1973" y="859"/>
                    <a:pt x="1973" y="859"/>
                    <a:pt x="1973" y="859"/>
                  </a:cubicBezTo>
                  <a:cubicBezTo>
                    <a:pt x="1970" y="862"/>
                    <a:pt x="1966" y="863"/>
                    <a:pt x="1962" y="864"/>
                  </a:cubicBezTo>
                  <a:cubicBezTo>
                    <a:pt x="1957" y="864"/>
                    <a:pt x="1953" y="862"/>
                    <a:pt x="1950" y="859"/>
                  </a:cubicBezTo>
                  <a:cubicBezTo>
                    <a:pt x="1674" y="593"/>
                    <a:pt x="1674" y="593"/>
                    <a:pt x="1674" y="593"/>
                  </a:cubicBezTo>
                  <a:cubicBezTo>
                    <a:pt x="1133" y="1135"/>
                    <a:pt x="1133" y="1135"/>
                    <a:pt x="1133" y="1135"/>
                  </a:cubicBezTo>
                  <a:cubicBezTo>
                    <a:pt x="1127" y="1142"/>
                    <a:pt x="1117" y="1142"/>
                    <a:pt x="1111" y="1136"/>
                  </a:cubicBezTo>
                  <a:cubicBezTo>
                    <a:pt x="828" y="870"/>
                    <a:pt x="828" y="870"/>
                    <a:pt x="828" y="870"/>
                  </a:cubicBezTo>
                  <a:cubicBezTo>
                    <a:pt x="29" y="1688"/>
                    <a:pt x="29" y="1688"/>
                    <a:pt x="29" y="1688"/>
                  </a:cubicBezTo>
                  <a:cubicBezTo>
                    <a:pt x="26" y="1692"/>
                    <a:pt x="22" y="1693"/>
                    <a:pt x="18" y="1693"/>
                  </a:cubicBezTo>
                  <a:close/>
                </a:path>
              </a:pathLst>
            </a:custGeom>
            <a:solidFill>
              <a:srgbClr val="9EC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3F76860-1D1C-484B-B5B9-701C5BF3A854}"/>
              </a:ext>
            </a:extLst>
          </p:cNvPr>
          <p:cNvSpPr txBox="1"/>
          <p:nvPr/>
        </p:nvSpPr>
        <p:spPr>
          <a:xfrm>
            <a:off x="2139695" y="1303778"/>
            <a:ext cx="31118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THÁNG 01 NĂM 2025</a:t>
            </a:r>
            <a:endParaRPr lang="en-US" sz="1050" b="1" dirty="0">
              <a:solidFill>
                <a:schemeClr val="bg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94579048-2547-45D6-9DF2-79C1AADC934C}"/>
              </a:ext>
            </a:extLst>
          </p:cNvPr>
          <p:cNvSpPr txBox="1"/>
          <p:nvPr/>
        </p:nvSpPr>
        <p:spPr>
          <a:xfrm>
            <a:off x="3856220" y="3153855"/>
            <a:ext cx="150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Tổng sản lượng thịt hơi xuất chuồng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C409C03-1719-4353-B7EF-A5821BDD08AD}"/>
              </a:ext>
            </a:extLst>
          </p:cNvPr>
          <p:cNvSpPr txBox="1"/>
          <p:nvPr/>
        </p:nvSpPr>
        <p:spPr>
          <a:xfrm>
            <a:off x="1601798" y="2849494"/>
            <a:ext cx="1192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lang="en" sz="1600" b="1" kern="0" spc="6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89,31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pic>
        <p:nvPicPr>
          <p:cNvPr id="184" name="Picture 183">
            <a:extLst>
              <a:ext uri="{FF2B5EF4-FFF2-40B4-BE49-F238E27FC236}">
                <a16:creationId xmlns:a16="http://schemas.microsoft.com/office/drawing/2014/main" id="{2C7198C1-9416-4143-AC42-6478806A1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60" y="2819400"/>
            <a:ext cx="359041" cy="359041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559E8D8F-36D8-4DED-BA22-9BD62B76C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29" y="2882853"/>
            <a:ext cx="241060" cy="241060"/>
          </a:xfrm>
          <a:prstGeom prst="rect">
            <a:avLst/>
          </a:prstGeom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16A932A3-9D87-4118-9D87-1914C2CACA60}"/>
              </a:ext>
            </a:extLst>
          </p:cNvPr>
          <p:cNvSpPr txBox="1"/>
          <p:nvPr/>
        </p:nvSpPr>
        <p:spPr>
          <a:xfrm>
            <a:off x="1372952" y="4438819"/>
            <a:ext cx="1242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Chỉ số sản xuất </a:t>
            </a:r>
          </a:p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công nghiệp (IIP)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C648E4CD-E75D-417F-BE2C-432D1A37B5DB}"/>
              </a:ext>
            </a:extLst>
          </p:cNvPr>
          <p:cNvSpPr txBox="1"/>
          <p:nvPr/>
        </p:nvSpPr>
        <p:spPr>
          <a:xfrm>
            <a:off x="3810000" y="4428482"/>
            <a:ext cx="1678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Tổng mức bán lẻ hàng hóa</a:t>
            </a:r>
          </a:p>
          <a:p>
            <a:pPr algn="ctr"/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và dịch vụ tiêu dùng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34F6E41-20E1-49EA-9373-1543A7E7F4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55" y="4189498"/>
            <a:ext cx="241329" cy="2413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CADCBA4-F9E5-4B57-BAD4-743AB87976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55" y="4172513"/>
            <a:ext cx="241165" cy="241165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DBCA298D-96D2-4F68-B20C-5CA0DE87D5B8}"/>
              </a:ext>
            </a:extLst>
          </p:cNvPr>
          <p:cNvSpPr txBox="1"/>
          <p:nvPr/>
        </p:nvSpPr>
        <p:spPr>
          <a:xfrm>
            <a:off x="1106518" y="3250898"/>
            <a:ext cx="1712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Tiến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độ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gieo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vụ</a:t>
            </a:r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xuân </a:t>
            </a:r>
            <a:r>
              <a:rPr lang="en-US" sz="1200" spc="-4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năm</a:t>
            </a:r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</a:t>
            </a:r>
            <a:endParaRPr lang="en-US" sz="1200" spc="-4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0A61E46-C126-476D-ABAF-C53CD7F0BA99}"/>
              </a:ext>
            </a:extLst>
          </p:cNvPr>
          <p:cNvSpPr/>
          <p:nvPr/>
        </p:nvSpPr>
        <p:spPr>
          <a:xfrm>
            <a:off x="279020" y="2360571"/>
            <a:ext cx="5854484" cy="7012027"/>
          </a:xfrm>
          <a:prstGeom prst="rect">
            <a:avLst/>
          </a:prstGeom>
          <a:noFill/>
          <a:ln w="28575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C9FBC00-2B47-4838-BC32-FF8083EC7CDC}"/>
              </a:ext>
            </a:extLst>
          </p:cNvPr>
          <p:cNvSpPr/>
          <p:nvPr/>
        </p:nvSpPr>
        <p:spPr>
          <a:xfrm>
            <a:off x="1001048" y="2137495"/>
            <a:ext cx="4618066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2" name="Right Triangle 91">
            <a:extLst>
              <a:ext uri="{FF2B5EF4-FFF2-40B4-BE49-F238E27FC236}">
                <a16:creationId xmlns:a16="http://schemas.microsoft.com/office/drawing/2014/main" id="{07593AD3-492C-436A-AA0A-D82F40E295FE}"/>
              </a:ext>
            </a:extLst>
          </p:cNvPr>
          <p:cNvSpPr/>
          <p:nvPr/>
        </p:nvSpPr>
        <p:spPr>
          <a:xfrm flipH="1">
            <a:off x="788793" y="2138592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37E3224-D95D-4841-AD47-F72B260533D2}"/>
              </a:ext>
            </a:extLst>
          </p:cNvPr>
          <p:cNvSpPr txBox="1"/>
          <p:nvPr/>
        </p:nvSpPr>
        <p:spPr>
          <a:xfrm>
            <a:off x="1038091" y="2206189"/>
            <a:ext cx="458010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ngành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lĩnh</a:t>
            </a:r>
            <a:r>
              <a:rPr lang="en-US" sz="13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vực tháng 01/2025 so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3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636B8B7-9103-4E69-9898-A2B4FC7EA45B}"/>
              </a:ext>
            </a:extLst>
          </p:cNvPr>
          <p:cNvSpPr txBox="1"/>
          <p:nvPr/>
        </p:nvSpPr>
        <p:spPr>
          <a:xfrm>
            <a:off x="4264660" y="2846366"/>
            <a:ext cx="12035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14,67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0434F7A-C802-427C-ACFE-F762CF3AA174}"/>
              </a:ext>
            </a:extLst>
          </p:cNvPr>
          <p:cNvSpPr txBox="1"/>
          <p:nvPr/>
        </p:nvSpPr>
        <p:spPr>
          <a:xfrm>
            <a:off x="1610887" y="4135615"/>
            <a:ext cx="1106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600" b="1" kern="0" spc="6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6,97</a:t>
            </a:r>
            <a:r>
              <a:rPr lang="vi-VN" sz="1600" b="1">
                <a:solidFill>
                  <a:srgbClr val="FF0000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FF0000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2264F97-7531-4009-88CB-9E307CFF9D92}"/>
              </a:ext>
            </a:extLst>
          </p:cNvPr>
          <p:cNvSpPr txBox="1"/>
          <p:nvPr/>
        </p:nvSpPr>
        <p:spPr>
          <a:xfrm>
            <a:off x="4320744" y="4169877"/>
            <a:ext cx="1122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9,80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F47A864-51A8-4929-A780-BF07D7F33AA9}"/>
              </a:ext>
            </a:extLst>
          </p:cNvPr>
          <p:cNvCxnSpPr>
            <a:cxnSpLocks/>
          </p:cNvCxnSpPr>
          <p:nvPr/>
        </p:nvCxnSpPr>
        <p:spPr>
          <a:xfrm>
            <a:off x="685800" y="3818109"/>
            <a:ext cx="5098402" cy="0"/>
          </a:xfrm>
          <a:prstGeom prst="line">
            <a:avLst/>
          </a:prstGeom>
          <a:ln w="9525" cap="sq">
            <a:solidFill>
              <a:srgbClr val="3B5A61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C20012B2-8DF4-413D-9B1B-36004998A0A4}"/>
              </a:ext>
            </a:extLst>
          </p:cNvPr>
          <p:cNvCxnSpPr>
            <a:cxnSpLocks/>
          </p:cNvCxnSpPr>
          <p:nvPr/>
        </p:nvCxnSpPr>
        <p:spPr>
          <a:xfrm>
            <a:off x="3276600" y="2882853"/>
            <a:ext cx="0" cy="1917747"/>
          </a:xfrm>
          <a:prstGeom prst="line">
            <a:avLst/>
          </a:prstGeom>
          <a:ln w="9525" cap="sq">
            <a:solidFill>
              <a:srgbClr val="3B5A61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EA73D12A-A272-47AF-9F6B-9D2DEFB34838}"/>
              </a:ext>
            </a:extLst>
          </p:cNvPr>
          <p:cNvSpPr txBox="1"/>
          <p:nvPr/>
        </p:nvSpPr>
        <p:spPr>
          <a:xfrm>
            <a:off x="624010" y="5550055"/>
            <a:ext cx="214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Thu ngân sách nhà nước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87C50A1-148E-4E0B-9C6F-DAA8EA48B5A8}"/>
              </a:ext>
            </a:extLst>
          </p:cNvPr>
          <p:cNvSpPr txBox="1"/>
          <p:nvPr/>
        </p:nvSpPr>
        <p:spPr>
          <a:xfrm>
            <a:off x="2219247" y="5549963"/>
            <a:ext cx="9326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sz="1100" b="1" kern="0" spc="6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100" b="1" kern="0" spc="6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30,87</a:t>
            </a:r>
            <a:r>
              <a:rPr lang="vi-VN" sz="1100" b="1">
                <a:solidFill>
                  <a:srgbClr val="FF0000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100" b="1" dirty="0">
              <a:solidFill>
                <a:srgbClr val="FF0000"/>
              </a:solidFill>
              <a:latin typeface="#9Slide01 Tieu de ngan" panose="00000800000000000000" pitchFamily="2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1FBDAF9-A6A9-277D-1ACB-6C4C03285513}"/>
              </a:ext>
            </a:extLst>
          </p:cNvPr>
          <p:cNvGrpSpPr/>
          <p:nvPr/>
        </p:nvGrpSpPr>
        <p:grpSpPr>
          <a:xfrm>
            <a:off x="623631" y="5971309"/>
            <a:ext cx="2509007" cy="277091"/>
            <a:chOff x="624010" y="6258534"/>
            <a:chExt cx="2509007" cy="277091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EEA2C82-4E3E-44CD-9605-C35B610F4A1E}"/>
                </a:ext>
              </a:extLst>
            </p:cNvPr>
            <p:cNvSpPr txBox="1"/>
            <p:nvPr/>
          </p:nvSpPr>
          <p:spPr>
            <a:xfrm>
              <a:off x="624010" y="6258626"/>
              <a:ext cx="2114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Chi ngân sách nhà nước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C348A41-85E6-4684-9025-2C92544AD305}"/>
                </a:ext>
              </a:extLst>
            </p:cNvPr>
            <p:cNvSpPr txBox="1"/>
            <p:nvPr/>
          </p:nvSpPr>
          <p:spPr>
            <a:xfrm>
              <a:off x="2236938" y="6258534"/>
              <a:ext cx="8960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</a:t>
              </a:r>
              <a:r>
                <a:rPr lang="en-US" sz="1100" b="1" kern="0" spc="60">
                  <a:solidFill>
                    <a:srgbClr val="EEA63D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78,01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D495D23-6CC0-4A88-89AF-45D7EF1397AF}"/>
              </a:ext>
            </a:extLst>
          </p:cNvPr>
          <p:cNvSpPr/>
          <p:nvPr/>
        </p:nvSpPr>
        <p:spPr>
          <a:xfrm>
            <a:off x="592503" y="5386181"/>
            <a:ext cx="2427196" cy="185444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F759AC8-F04F-469D-A098-92FBC2344A41}"/>
              </a:ext>
            </a:extLst>
          </p:cNvPr>
          <p:cNvSpPr/>
          <p:nvPr/>
        </p:nvSpPr>
        <p:spPr>
          <a:xfrm>
            <a:off x="917909" y="5269112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2" name="Right Triangle 101">
            <a:extLst>
              <a:ext uri="{FF2B5EF4-FFF2-40B4-BE49-F238E27FC236}">
                <a16:creationId xmlns:a16="http://schemas.microsoft.com/office/drawing/2014/main" id="{0826C749-026C-4210-A84C-2B585BA0EBA0}"/>
              </a:ext>
            </a:extLst>
          </p:cNvPr>
          <p:cNvSpPr/>
          <p:nvPr/>
        </p:nvSpPr>
        <p:spPr>
          <a:xfrm flipH="1">
            <a:off x="802746" y="5268269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4777EC4-AFB4-4B80-B18E-E29BD0C8AAD7}"/>
              </a:ext>
            </a:extLst>
          </p:cNvPr>
          <p:cNvSpPr txBox="1"/>
          <p:nvPr/>
        </p:nvSpPr>
        <p:spPr>
          <a:xfrm>
            <a:off x="1228809" y="5257800"/>
            <a:ext cx="14430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Tài chính, ngân hàng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C6CE347A-C92C-478A-A1A2-DB314158DC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91" y="5293627"/>
            <a:ext cx="178296" cy="178296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89C046B2-6B9B-A962-EA6C-E05FC55800C1}"/>
              </a:ext>
            </a:extLst>
          </p:cNvPr>
          <p:cNvGrpSpPr/>
          <p:nvPr/>
        </p:nvGrpSpPr>
        <p:grpSpPr>
          <a:xfrm>
            <a:off x="3526683" y="5657337"/>
            <a:ext cx="2257519" cy="461665"/>
            <a:chOff x="3581773" y="5557539"/>
            <a:chExt cx="2257519" cy="461665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88B079E-4715-498F-A44E-C6F7C35553EB}"/>
                </a:ext>
              </a:extLst>
            </p:cNvPr>
            <p:cNvSpPr txBox="1"/>
            <p:nvPr/>
          </p:nvSpPr>
          <p:spPr>
            <a:xfrm>
              <a:off x="3581773" y="5557539"/>
              <a:ext cx="19177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Vốn đầu t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thực hiện </a:t>
              </a:r>
            </a:p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từ nguồn NSNN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F0C29D4-9B01-4984-81AD-904F4720EDAA}"/>
                </a:ext>
              </a:extLst>
            </p:cNvPr>
            <p:cNvSpPr txBox="1"/>
            <p:nvPr/>
          </p:nvSpPr>
          <p:spPr>
            <a:xfrm>
              <a:off x="5013425" y="5678495"/>
              <a:ext cx="8258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/>
                  <a:sym typeface="Wingdings 3" panose="05040102010807070707" pitchFamily="18" charset="2"/>
                </a:rPr>
                <a:t></a:t>
              </a:r>
              <a:r>
                <a:rPr lang="en" sz="1100" b="1" kern="0" spc="60">
                  <a:solidFill>
                    <a:srgbClr val="FF0000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 </a:t>
              </a:r>
              <a:r>
                <a:rPr lang="en-US" sz="1100" b="1" kern="0" spc="60">
                  <a:solidFill>
                    <a:srgbClr val="FF0000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9,96</a:t>
              </a:r>
              <a:r>
                <a:rPr lang="vi-VN" sz="1100" b="1">
                  <a:solidFill>
                    <a:srgbClr val="FF0000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FF0000"/>
                </a:solidFill>
                <a:latin typeface="#9Slide01 Tieu de ngan" panose="00000800000000000000" pitchFamily="2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6C82DA-EDA9-78CF-C53F-1EAEF39366C8}"/>
              </a:ext>
            </a:extLst>
          </p:cNvPr>
          <p:cNvGrpSpPr/>
          <p:nvPr/>
        </p:nvGrpSpPr>
        <p:grpSpPr>
          <a:xfrm>
            <a:off x="3519317" y="6156269"/>
            <a:ext cx="2311308" cy="461665"/>
            <a:chOff x="3581773" y="6400800"/>
            <a:chExt cx="2311308" cy="461665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984A8EB-C2EA-434B-A96E-C3575F9F5EC5}"/>
                </a:ext>
              </a:extLst>
            </p:cNvPr>
            <p:cNvSpPr txBox="1"/>
            <p:nvPr/>
          </p:nvSpPr>
          <p:spPr>
            <a:xfrm>
              <a:off x="3581773" y="6400800"/>
              <a:ext cx="188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Thu hút đầu t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FDI </a:t>
              </a:r>
            </a:p>
            <a:p>
              <a:r>
                <a:rPr lang="en-US" sz="1200" b="1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(số dự án)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8501A54D-22EA-412D-92DA-5F9B4A926DFD}"/>
                </a:ext>
              </a:extLst>
            </p:cNvPr>
            <p:cNvSpPr txBox="1"/>
            <p:nvPr/>
          </p:nvSpPr>
          <p:spPr>
            <a:xfrm>
              <a:off x="5011429" y="6472452"/>
              <a:ext cx="8816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/>
                  <a:sym typeface="Wingdings 3" panose="05040102010807070707" pitchFamily="18" charset="2"/>
                </a:rPr>
                <a:t></a:t>
              </a:r>
              <a:r>
                <a:rPr lang="en" sz="1100" b="1" kern="0" spc="60">
                  <a:solidFill>
                    <a:srgbClr val="FF0000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 22,22</a:t>
              </a:r>
              <a:r>
                <a:rPr lang="vi-VN" sz="1100" b="1">
                  <a:solidFill>
                    <a:srgbClr val="FF0000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FF0000"/>
                </a:solidFill>
                <a:latin typeface="#9Slide01 Tieu de ngan" panose="00000800000000000000" pitchFamily="2" charset="0"/>
              </a:endParaRPr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CC28706-7817-4DA1-9039-0D5A48F589E3}"/>
              </a:ext>
            </a:extLst>
          </p:cNvPr>
          <p:cNvSpPr/>
          <p:nvPr/>
        </p:nvSpPr>
        <p:spPr>
          <a:xfrm>
            <a:off x="3470492" y="5393758"/>
            <a:ext cx="2427196" cy="185444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0EFA954E-6CE9-4FD5-9243-403C52B9E82F}"/>
              </a:ext>
            </a:extLst>
          </p:cNvPr>
          <p:cNvSpPr/>
          <p:nvPr/>
        </p:nvSpPr>
        <p:spPr>
          <a:xfrm>
            <a:off x="3912180" y="5276688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4" name="Right Triangle 163">
            <a:extLst>
              <a:ext uri="{FF2B5EF4-FFF2-40B4-BE49-F238E27FC236}">
                <a16:creationId xmlns:a16="http://schemas.microsoft.com/office/drawing/2014/main" id="{62B2BD1B-AF97-4C7C-BCB6-79707EE015B1}"/>
              </a:ext>
            </a:extLst>
          </p:cNvPr>
          <p:cNvSpPr/>
          <p:nvPr/>
        </p:nvSpPr>
        <p:spPr>
          <a:xfrm flipH="1">
            <a:off x="3797017" y="5275845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0A4D33D-9577-464F-9D0E-79715716206A}"/>
              </a:ext>
            </a:extLst>
          </p:cNvPr>
          <p:cNvSpPr txBox="1"/>
          <p:nvPr/>
        </p:nvSpPr>
        <p:spPr>
          <a:xfrm>
            <a:off x="4560477" y="5272572"/>
            <a:ext cx="5822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 t</a:t>
            </a:r>
            <a:r>
              <a:rPr lang="vi-VN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endParaRPr lang="en-US" sz="1050" b="1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D915ADAE-9525-47C4-BC7A-AFC08E52DA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59" y="5308399"/>
            <a:ext cx="178296" cy="178296"/>
          </a:xfrm>
          <a:prstGeom prst="rect">
            <a:avLst/>
          </a:prstGeom>
        </p:spPr>
      </p:pic>
      <p:sp>
        <p:nvSpPr>
          <p:cNvPr id="172" name="TextBox 171">
            <a:extLst>
              <a:ext uri="{FF2B5EF4-FFF2-40B4-BE49-F238E27FC236}">
                <a16:creationId xmlns:a16="http://schemas.microsoft.com/office/drawing/2014/main" id="{02799AE4-8D38-4FFD-831B-C5B33E918CD4}"/>
              </a:ext>
            </a:extLst>
          </p:cNvPr>
          <p:cNvSpPr txBox="1"/>
          <p:nvPr/>
        </p:nvSpPr>
        <p:spPr>
          <a:xfrm>
            <a:off x="3743472" y="8045632"/>
            <a:ext cx="1583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Tai nạn giao thông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AD7FF6EE-47A7-4F2F-BF04-D7E71CC1E36A}"/>
              </a:ext>
            </a:extLst>
          </p:cNvPr>
          <p:cNvSpPr txBox="1"/>
          <p:nvPr/>
        </p:nvSpPr>
        <p:spPr>
          <a:xfrm>
            <a:off x="5083116" y="8037681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 dirty="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28</a:t>
            </a:r>
            <a:r>
              <a:rPr lang="en-US" sz="1100" b="1" kern="0" spc="60" dirty="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100" b="1" kern="0" spc="60" dirty="0" err="1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6C15B87-56E7-495F-8CA2-D78DEC0DAE2F}"/>
              </a:ext>
            </a:extLst>
          </p:cNvPr>
          <p:cNvSpPr txBox="1"/>
          <p:nvPr/>
        </p:nvSpPr>
        <p:spPr>
          <a:xfrm>
            <a:off x="3745325" y="8331196"/>
            <a:ext cx="1558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Cháy nổ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7C37C4F8-146B-4CF9-99E7-AD927F21A869}"/>
              </a:ext>
            </a:extLst>
          </p:cNvPr>
          <p:cNvSpPr txBox="1"/>
          <p:nvPr/>
        </p:nvSpPr>
        <p:spPr>
          <a:xfrm>
            <a:off x="5099475" y="8322006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 </a:t>
            </a:r>
            <a:r>
              <a:rPr lang="en-US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B525941C-2BA2-4120-954F-09793A422AA0}"/>
              </a:ext>
            </a:extLst>
          </p:cNvPr>
          <p:cNvSpPr/>
          <p:nvPr/>
        </p:nvSpPr>
        <p:spPr>
          <a:xfrm>
            <a:off x="3487967" y="7824582"/>
            <a:ext cx="2427196" cy="1139381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A090E981-E486-4D54-954F-FEC3BE814CFE}"/>
              </a:ext>
            </a:extLst>
          </p:cNvPr>
          <p:cNvSpPr/>
          <p:nvPr/>
        </p:nvSpPr>
        <p:spPr>
          <a:xfrm>
            <a:off x="3813373" y="7707512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2" name="Right Triangle 181">
            <a:extLst>
              <a:ext uri="{FF2B5EF4-FFF2-40B4-BE49-F238E27FC236}">
                <a16:creationId xmlns:a16="http://schemas.microsoft.com/office/drawing/2014/main" id="{6161EE01-8A76-4170-AB9F-E5139AE28533}"/>
              </a:ext>
            </a:extLst>
          </p:cNvPr>
          <p:cNvSpPr/>
          <p:nvPr/>
        </p:nvSpPr>
        <p:spPr>
          <a:xfrm flipH="1">
            <a:off x="3698210" y="7719323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FB5AB7EE-DE3B-48D2-931C-F19A45CA9EF0}"/>
              </a:ext>
            </a:extLst>
          </p:cNvPr>
          <p:cNvSpPr txBox="1"/>
          <p:nvPr/>
        </p:nvSpPr>
        <p:spPr>
          <a:xfrm>
            <a:off x="4124273" y="7696200"/>
            <a:ext cx="12971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Xã hội, môi trường</a:t>
            </a:r>
          </a:p>
        </p:txBody>
      </p:sp>
      <p:pic>
        <p:nvPicPr>
          <p:cNvPr id="186" name="Picture 185">
            <a:extLst>
              <a:ext uri="{FF2B5EF4-FFF2-40B4-BE49-F238E27FC236}">
                <a16:creationId xmlns:a16="http://schemas.microsoft.com/office/drawing/2014/main" id="{CC638D07-C95E-4944-8CE1-FB2474419C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400" y="7746465"/>
            <a:ext cx="144316" cy="144316"/>
          </a:xfrm>
          <a:prstGeom prst="rect">
            <a:avLst/>
          </a:prstGeom>
        </p:spPr>
      </p:pic>
      <p:sp>
        <p:nvSpPr>
          <p:cNvPr id="188" name="TextBox 187">
            <a:extLst>
              <a:ext uri="{FF2B5EF4-FFF2-40B4-BE49-F238E27FC236}">
                <a16:creationId xmlns:a16="http://schemas.microsoft.com/office/drawing/2014/main" id="{69CCD0C2-3CBA-4D22-BA88-2C16D3543889}"/>
              </a:ext>
            </a:extLst>
          </p:cNvPr>
          <p:cNvSpPr txBox="1"/>
          <p:nvPr/>
        </p:nvSpPr>
        <p:spPr>
          <a:xfrm>
            <a:off x="593065" y="8111956"/>
            <a:ext cx="1971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20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01 so </a:t>
            </a:r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20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trước</a:t>
            </a:r>
            <a:endParaRPr lang="en-US" sz="120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3FF47DD7-9C58-4919-9F97-4828A16B1D57}"/>
              </a:ext>
            </a:extLst>
          </p:cNvPr>
          <p:cNvSpPr txBox="1"/>
          <p:nvPr/>
        </p:nvSpPr>
        <p:spPr>
          <a:xfrm>
            <a:off x="2187299" y="8121042"/>
            <a:ext cx="9056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b="1" kern="0" spc="60" dirty="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 spc="60" dirty="0">
                <a:solidFill>
                  <a:srgbClr val="EEA63D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0,84</a:t>
            </a:r>
            <a:r>
              <a:rPr lang="vi-VN" sz="1200" b="1" dirty="0">
                <a:solidFill>
                  <a:srgbClr val="EEA63D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2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2A3D02AC-9A06-4FC8-9F99-E8B4C04E7711}"/>
              </a:ext>
            </a:extLst>
          </p:cNvPr>
          <p:cNvSpPr txBox="1"/>
          <p:nvPr/>
        </p:nvSpPr>
        <p:spPr>
          <a:xfrm>
            <a:off x="2173232" y="8567359"/>
            <a:ext cx="8383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b="1" kern="0" spc="60" dirty="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 spc="60" dirty="0">
                <a:solidFill>
                  <a:srgbClr val="EEA63D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1,55</a:t>
            </a:r>
            <a:r>
              <a:rPr lang="vi-VN" sz="1200" b="1" dirty="0">
                <a:solidFill>
                  <a:srgbClr val="EEA63D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2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128046D-99EA-4C8C-A7E7-ED97EFF0F47C}"/>
              </a:ext>
            </a:extLst>
          </p:cNvPr>
          <p:cNvSpPr/>
          <p:nvPr/>
        </p:nvSpPr>
        <p:spPr>
          <a:xfrm>
            <a:off x="619673" y="7845951"/>
            <a:ext cx="2427196" cy="1118011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3FB61A19-A922-41FA-8D99-D45FF8499307}"/>
              </a:ext>
            </a:extLst>
          </p:cNvPr>
          <p:cNvSpPr/>
          <p:nvPr/>
        </p:nvSpPr>
        <p:spPr>
          <a:xfrm>
            <a:off x="1061361" y="7728881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7" name="Right Triangle 196">
            <a:extLst>
              <a:ext uri="{FF2B5EF4-FFF2-40B4-BE49-F238E27FC236}">
                <a16:creationId xmlns:a16="http://schemas.microsoft.com/office/drawing/2014/main" id="{033DB323-D144-4F9A-86A9-BAFF963130CE}"/>
              </a:ext>
            </a:extLst>
          </p:cNvPr>
          <p:cNvSpPr/>
          <p:nvPr/>
        </p:nvSpPr>
        <p:spPr>
          <a:xfrm flipH="1">
            <a:off x="946198" y="7728038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48260D5E-F857-4B31-A305-8CD7D9B57AD2}"/>
              </a:ext>
            </a:extLst>
          </p:cNvPr>
          <p:cNvSpPr txBox="1"/>
          <p:nvPr/>
        </p:nvSpPr>
        <p:spPr>
          <a:xfrm>
            <a:off x="1372261" y="7717569"/>
            <a:ext cx="13789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giá tiêu dùng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858AC620-5860-4938-8A86-1E9474085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74" y="7760726"/>
            <a:ext cx="174850" cy="17485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7505A57-8F1C-B8D3-A8CF-2B6FF1232ADB}"/>
              </a:ext>
            </a:extLst>
          </p:cNvPr>
          <p:cNvGrpSpPr/>
          <p:nvPr/>
        </p:nvGrpSpPr>
        <p:grpSpPr>
          <a:xfrm>
            <a:off x="613794" y="6855255"/>
            <a:ext cx="2408296" cy="383745"/>
            <a:chOff x="624009" y="6773809"/>
            <a:chExt cx="2408296" cy="38374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08985B0-4EEC-4F46-81F9-C50056489009}"/>
                </a:ext>
              </a:extLst>
            </p:cNvPr>
            <p:cNvSpPr txBox="1"/>
            <p:nvPr/>
          </p:nvSpPr>
          <p:spPr>
            <a:xfrm>
              <a:off x="624009" y="6773809"/>
              <a:ext cx="187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Tổng d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nợ cho vay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B14BCF7-A584-415B-8419-BCCE40D66A31}"/>
                </a:ext>
              </a:extLst>
            </p:cNvPr>
            <p:cNvSpPr txBox="1"/>
            <p:nvPr/>
          </p:nvSpPr>
          <p:spPr>
            <a:xfrm>
              <a:off x="2234010" y="6783887"/>
              <a:ext cx="7982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</a:t>
              </a:r>
              <a:r>
                <a:rPr lang="en-US" sz="1100" b="1" kern="0" spc="60">
                  <a:solidFill>
                    <a:srgbClr val="EEA63D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0,51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629B6D8C-91BC-4A3D-8C94-411039B5DE77}"/>
                </a:ext>
              </a:extLst>
            </p:cNvPr>
            <p:cNvSpPr txBox="1"/>
            <p:nvPr/>
          </p:nvSpPr>
          <p:spPr>
            <a:xfrm>
              <a:off x="640507" y="6942110"/>
              <a:ext cx="1350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757F86"/>
                  </a:solidFill>
                  <a:latin typeface="#9Slide02 Noi dung rat dai" panose="02000000000000000000" pitchFamily="2" charset="0"/>
                  <a:ea typeface="#9Slide02 Noi dung rat dai" panose="02000000000000000000" pitchFamily="2" charset="0"/>
                </a:rPr>
                <a:t>So với thời điểm 31/12/2024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8A7182-AA70-7A04-31D4-6ED896D80566}"/>
              </a:ext>
            </a:extLst>
          </p:cNvPr>
          <p:cNvGrpSpPr/>
          <p:nvPr/>
        </p:nvGrpSpPr>
        <p:grpSpPr>
          <a:xfrm>
            <a:off x="617172" y="6393461"/>
            <a:ext cx="2466641" cy="388339"/>
            <a:chOff x="624009" y="6525933"/>
            <a:chExt cx="2466641" cy="38833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2A05E4D-C68C-46F3-A95E-0DA4694D2235}"/>
                </a:ext>
              </a:extLst>
            </p:cNvPr>
            <p:cNvSpPr txBox="1"/>
            <p:nvPr/>
          </p:nvSpPr>
          <p:spPr>
            <a:xfrm>
              <a:off x="624009" y="6525933"/>
              <a:ext cx="24666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Tổng nguồn vốn huy động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F2712EB-4E15-429E-8F22-81C2FC491250}"/>
                </a:ext>
              </a:extLst>
            </p:cNvPr>
            <p:cNvSpPr txBox="1"/>
            <p:nvPr/>
          </p:nvSpPr>
          <p:spPr>
            <a:xfrm>
              <a:off x="2250004" y="6551146"/>
              <a:ext cx="8335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</a:t>
              </a:r>
              <a:r>
                <a:rPr lang="en-US" sz="1100" b="1" kern="0" spc="60">
                  <a:solidFill>
                    <a:srgbClr val="EEA63D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0,26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FEC1249-6105-4807-BA7D-8CB05C12869F}"/>
                </a:ext>
              </a:extLst>
            </p:cNvPr>
            <p:cNvSpPr txBox="1"/>
            <p:nvPr/>
          </p:nvSpPr>
          <p:spPr>
            <a:xfrm>
              <a:off x="643352" y="6698828"/>
              <a:ext cx="1350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757F86"/>
                  </a:solidFill>
                  <a:latin typeface="#9Slide02 Noi dung rat dai" panose="02000000000000000000" pitchFamily="2" charset="0"/>
                  <a:ea typeface="#9Slide02 Noi dung rat dai" panose="02000000000000000000" pitchFamily="2" charset="0"/>
                </a:rPr>
                <a:t>So với thời điểm 31/12/2024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06CA3C8-6F39-DF7D-7801-DE98247076BF}"/>
              </a:ext>
            </a:extLst>
          </p:cNvPr>
          <p:cNvSpPr txBox="1"/>
          <p:nvPr/>
        </p:nvSpPr>
        <p:spPr>
          <a:xfrm>
            <a:off x="3745325" y="8604640"/>
            <a:ext cx="1558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Vi phạm môi trường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9D4183-1DD0-5AE0-F570-13430A6B6060}"/>
              </a:ext>
            </a:extLst>
          </p:cNvPr>
          <p:cNvSpPr txBox="1"/>
          <p:nvPr/>
        </p:nvSpPr>
        <p:spPr>
          <a:xfrm>
            <a:off x="5099475" y="8595450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62</a:t>
            </a:r>
            <a:r>
              <a:rPr lang="en-US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100" b="1" kern="0" spc="60" dirty="0" err="1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582DDF6-FAE6-443B-86D5-1D48DB285727}"/>
              </a:ext>
            </a:extLst>
          </p:cNvPr>
          <p:cNvGrpSpPr/>
          <p:nvPr/>
        </p:nvGrpSpPr>
        <p:grpSpPr>
          <a:xfrm>
            <a:off x="3520304" y="6657930"/>
            <a:ext cx="2319002" cy="461665"/>
            <a:chOff x="3581773" y="6400800"/>
            <a:chExt cx="2319002" cy="461665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AD70492-E86C-4191-A865-26B76E81A11C}"/>
                </a:ext>
              </a:extLst>
            </p:cNvPr>
            <p:cNvSpPr txBox="1"/>
            <p:nvPr/>
          </p:nvSpPr>
          <p:spPr>
            <a:xfrm>
              <a:off x="3581773" y="6400800"/>
              <a:ext cx="188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Thu hút đầu t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FDI </a:t>
              </a:r>
            </a:p>
            <a:p>
              <a:r>
                <a:rPr lang="en-US" sz="1200" b="1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(vốn đăng ký)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81B347D-702F-40A4-AD96-414A37721ED2}"/>
                </a:ext>
              </a:extLst>
            </p:cNvPr>
            <p:cNvSpPr txBox="1"/>
            <p:nvPr/>
          </p:nvSpPr>
          <p:spPr>
            <a:xfrm>
              <a:off x="5011429" y="6472452"/>
              <a:ext cx="8893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/>
                  <a:sym typeface="Wingdings 3" panose="05040102010807070707" pitchFamily="18" charset="2"/>
                </a:rPr>
                <a:t></a:t>
              </a:r>
              <a:r>
                <a:rPr lang="en" sz="1100" b="1" kern="0" spc="60">
                  <a:solidFill>
                    <a:srgbClr val="FF0000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 63,26</a:t>
              </a:r>
              <a:r>
                <a:rPr lang="vi-VN" sz="1100" b="1">
                  <a:solidFill>
                    <a:srgbClr val="FF0000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FF0000"/>
                </a:solidFill>
                <a:latin typeface="#9Slide01 Tieu de ngan" panose="00000800000000000000" pitchFamily="2" charset="0"/>
              </a:endParaRP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69F66323-A07A-4F76-B844-46DADC7A2939}"/>
              </a:ext>
            </a:extLst>
          </p:cNvPr>
          <p:cNvSpPr txBox="1"/>
          <p:nvPr/>
        </p:nvSpPr>
        <p:spPr>
          <a:xfrm>
            <a:off x="639013" y="8540389"/>
            <a:ext cx="1971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01 so cùng kỳ</a:t>
            </a:r>
            <a:endParaRPr lang="en-US" sz="120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96771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F5B18F-8558-4A7E-B8D9-D531D67AE2B7}"/>
              </a:ext>
            </a:extLst>
          </p:cNvPr>
          <p:cNvSpPr txBox="1"/>
          <p:nvPr/>
        </p:nvSpPr>
        <p:spPr>
          <a:xfrm>
            <a:off x="382966" y="209423"/>
            <a:ext cx="563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SẢN XUẤT NÔNG, LÂM NGHIỆP VÀ THỦY SẢN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70B9062-2FA7-4BCC-BD6C-42A1B2EB0FD3}"/>
              </a:ext>
            </a:extLst>
          </p:cNvPr>
          <p:cNvSpPr/>
          <p:nvPr/>
        </p:nvSpPr>
        <p:spPr>
          <a:xfrm>
            <a:off x="273158" y="1064333"/>
            <a:ext cx="5854484" cy="253870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C4247C0-6949-470C-82C0-EDEC7EBA69CA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369687" y="841256"/>
            <a:ext cx="386906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ight Triangle 107">
            <a:extLst>
              <a:ext uri="{FF2B5EF4-FFF2-40B4-BE49-F238E27FC236}">
                <a16:creationId xmlns:a16="http://schemas.microsoft.com/office/drawing/2014/main" id="{A17F172E-2971-41C3-9156-F80D07E68C18}"/>
              </a:ext>
            </a:extLst>
          </p:cNvPr>
          <p:cNvSpPr/>
          <p:nvPr/>
        </p:nvSpPr>
        <p:spPr>
          <a:xfrm flipH="1">
            <a:off x="1156768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0D29B98-D9E5-4552-81C2-3B83AD87EA1F}"/>
              </a:ext>
            </a:extLst>
          </p:cNvPr>
          <p:cNvSpPr txBox="1"/>
          <p:nvPr/>
        </p:nvSpPr>
        <p:spPr>
          <a:xfrm>
            <a:off x="1382860" y="915468"/>
            <a:ext cx="3842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Diện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tích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gieo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một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cây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vụ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xuân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5F5ED37-3F20-4365-8FCE-A10C96BC215B}"/>
              </a:ext>
            </a:extLst>
          </p:cNvPr>
          <p:cNvSpPr txBox="1"/>
          <p:nvPr/>
        </p:nvSpPr>
        <p:spPr>
          <a:xfrm>
            <a:off x="475149" y="4668893"/>
            <a:ext cx="130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14,67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4D03EB8-FC65-462D-BF28-7DF5BD50F63F}"/>
              </a:ext>
            </a:extLst>
          </p:cNvPr>
          <p:cNvSpPr txBox="1"/>
          <p:nvPr/>
        </p:nvSpPr>
        <p:spPr>
          <a:xfrm>
            <a:off x="413613" y="586321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14.636,5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6298742-368E-4B1E-A8FE-F7D5DFEB7BEB}"/>
              </a:ext>
            </a:extLst>
          </p:cNvPr>
          <p:cNvSpPr/>
          <p:nvPr/>
        </p:nvSpPr>
        <p:spPr>
          <a:xfrm>
            <a:off x="273158" y="4066430"/>
            <a:ext cx="5854484" cy="3298865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919F1849-622A-4288-8F6E-AACDF048997D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505341" y="3843354"/>
            <a:ext cx="3824634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ight Triangle 140">
            <a:extLst>
              <a:ext uri="{FF2B5EF4-FFF2-40B4-BE49-F238E27FC236}">
                <a16:creationId xmlns:a16="http://schemas.microsoft.com/office/drawing/2014/main" id="{DE3C797C-97D5-4988-A475-24D3D72B78B7}"/>
              </a:ext>
            </a:extLst>
          </p:cNvPr>
          <p:cNvSpPr/>
          <p:nvPr/>
        </p:nvSpPr>
        <p:spPr>
          <a:xfrm flipH="1">
            <a:off x="1295400" y="3857426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8B5C92A-6BAA-4299-9E70-718D38BF626A}"/>
              </a:ext>
            </a:extLst>
          </p:cNvPr>
          <p:cNvSpPr txBox="1"/>
          <p:nvPr/>
        </p:nvSpPr>
        <p:spPr>
          <a:xfrm>
            <a:off x="1598828" y="3887607"/>
            <a:ext cx="36407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lượng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một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phẩm</a:t>
            </a:r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tháng 01 </a:t>
            </a:r>
            <a:r>
              <a:rPr lang="en-US" sz="1400" b="1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năm</a:t>
            </a:r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 </a:t>
            </a:r>
            <a:endParaRPr lang="en-US" sz="1400" b="1" dirty="0">
              <a:solidFill>
                <a:schemeClr val="bg1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130" name="Arrow: Pentagon 129">
            <a:extLst>
              <a:ext uri="{FF2B5EF4-FFF2-40B4-BE49-F238E27FC236}">
                <a16:creationId xmlns:a16="http://schemas.microsoft.com/office/drawing/2014/main" id="{E6C3BF0B-BD46-4F87-A98E-7D52575587F0}"/>
              </a:ext>
            </a:extLst>
          </p:cNvPr>
          <p:cNvSpPr/>
          <p:nvPr/>
        </p:nvSpPr>
        <p:spPr>
          <a:xfrm>
            <a:off x="2235363" y="5022225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242235D-E031-4D36-A4EB-71B8F8BC2FEA}"/>
              </a:ext>
            </a:extLst>
          </p:cNvPr>
          <p:cNvSpPr txBox="1"/>
          <p:nvPr/>
        </p:nvSpPr>
        <p:spPr>
          <a:xfrm>
            <a:off x="2231452" y="5004872"/>
            <a:ext cx="1151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trâu, bò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2A32611-5906-4502-8A59-881F72291862}"/>
              </a:ext>
            </a:extLst>
          </p:cNvPr>
          <p:cNvSpPr txBox="1"/>
          <p:nvPr/>
        </p:nvSpPr>
        <p:spPr>
          <a:xfrm>
            <a:off x="2585236" y="450010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6,90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621128E-1EB4-4B13-8A2B-E4D68EBD94E0}"/>
              </a:ext>
            </a:extLst>
          </p:cNvPr>
          <p:cNvSpPr txBox="1"/>
          <p:nvPr/>
        </p:nvSpPr>
        <p:spPr>
          <a:xfrm>
            <a:off x="2585235" y="4728287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613,6 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4" name="Arrow: Pentagon 143">
            <a:extLst>
              <a:ext uri="{FF2B5EF4-FFF2-40B4-BE49-F238E27FC236}">
                <a16:creationId xmlns:a16="http://schemas.microsoft.com/office/drawing/2014/main" id="{5E090C11-295B-4996-A9A9-4AF95DB7640D}"/>
              </a:ext>
            </a:extLst>
          </p:cNvPr>
          <p:cNvSpPr/>
          <p:nvPr/>
        </p:nvSpPr>
        <p:spPr>
          <a:xfrm>
            <a:off x="4169571" y="5022225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CE085FB-4364-425C-8B6E-353572DBA290}"/>
              </a:ext>
            </a:extLst>
          </p:cNvPr>
          <p:cNvSpPr txBox="1"/>
          <p:nvPr/>
        </p:nvSpPr>
        <p:spPr>
          <a:xfrm>
            <a:off x="4174993" y="5004872"/>
            <a:ext cx="1307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</a:t>
            </a:r>
            <a:r>
              <a:rPr lang="en-US" sz="12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lợn</a:t>
            </a:r>
            <a:endParaRPr lang="en-US" sz="12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614C142-7D66-4D8D-B5A3-CFE01BEBF152}"/>
              </a:ext>
            </a:extLst>
          </p:cNvPr>
          <p:cNvSpPr txBox="1"/>
          <p:nvPr/>
        </p:nvSpPr>
        <p:spPr>
          <a:xfrm>
            <a:off x="4519444" y="4500104"/>
            <a:ext cx="914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15,77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BCDDD91-9CE6-4377-BF02-98A92EAF8E6E}"/>
              </a:ext>
            </a:extLst>
          </p:cNvPr>
          <p:cNvSpPr txBox="1"/>
          <p:nvPr/>
        </p:nvSpPr>
        <p:spPr>
          <a:xfrm>
            <a:off x="4519443" y="4728287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9.568,0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0" name="Arrow: Pentagon 149">
            <a:extLst>
              <a:ext uri="{FF2B5EF4-FFF2-40B4-BE49-F238E27FC236}">
                <a16:creationId xmlns:a16="http://schemas.microsoft.com/office/drawing/2014/main" id="{8A588D95-4F74-40A7-B365-4B34A3E24B4D}"/>
              </a:ext>
            </a:extLst>
          </p:cNvPr>
          <p:cNvSpPr/>
          <p:nvPr/>
        </p:nvSpPr>
        <p:spPr>
          <a:xfrm>
            <a:off x="2235363" y="5984808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FB5B1E2A-2782-415A-8DCE-71FF0045CE5C}"/>
              </a:ext>
            </a:extLst>
          </p:cNvPr>
          <p:cNvSpPr txBox="1"/>
          <p:nvPr/>
        </p:nvSpPr>
        <p:spPr>
          <a:xfrm>
            <a:off x="2235363" y="5967455"/>
            <a:ext cx="1152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gia cầm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90C3277-7C99-4710-8C38-04F82E3C5985}"/>
              </a:ext>
            </a:extLst>
          </p:cNvPr>
          <p:cNvSpPr txBox="1"/>
          <p:nvPr/>
        </p:nvSpPr>
        <p:spPr>
          <a:xfrm>
            <a:off x="2585235" y="5462687"/>
            <a:ext cx="925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13,50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9936EDE-7DC1-493F-B134-AB205E427F10}"/>
              </a:ext>
            </a:extLst>
          </p:cNvPr>
          <p:cNvSpPr txBox="1"/>
          <p:nvPr/>
        </p:nvSpPr>
        <p:spPr>
          <a:xfrm>
            <a:off x="2585235" y="5690870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4.454,9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4" name="Arrow: Pentagon 153">
            <a:extLst>
              <a:ext uri="{FF2B5EF4-FFF2-40B4-BE49-F238E27FC236}">
                <a16:creationId xmlns:a16="http://schemas.microsoft.com/office/drawing/2014/main" id="{53015C46-6C4F-47A2-9A52-B5B2BE300A41}"/>
              </a:ext>
            </a:extLst>
          </p:cNvPr>
          <p:cNvSpPr/>
          <p:nvPr/>
        </p:nvSpPr>
        <p:spPr>
          <a:xfrm>
            <a:off x="4169571" y="5965936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6ADD749-0E07-4E88-9855-FB234F6D88E3}"/>
              </a:ext>
            </a:extLst>
          </p:cNvPr>
          <p:cNvSpPr txBox="1"/>
          <p:nvPr/>
        </p:nvSpPr>
        <p:spPr>
          <a:xfrm>
            <a:off x="4171700" y="5948583"/>
            <a:ext cx="131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Trứng gia cầm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0FBEB71-C58F-4A04-A43F-4BBE2873F259}"/>
              </a:ext>
            </a:extLst>
          </p:cNvPr>
          <p:cNvSpPr txBox="1"/>
          <p:nvPr/>
        </p:nvSpPr>
        <p:spPr>
          <a:xfrm>
            <a:off x="4519444" y="5443815"/>
            <a:ext cx="1020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3,50%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3DD5B8A-FE9A-4D99-BEB7-917A9EB1AD0B}"/>
              </a:ext>
            </a:extLst>
          </p:cNvPr>
          <p:cNvSpPr txBox="1"/>
          <p:nvPr/>
        </p:nvSpPr>
        <p:spPr>
          <a:xfrm>
            <a:off x="4519443" y="5671998"/>
            <a:ext cx="1275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73,6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triệu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quả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6665D87F-8071-4291-89BA-6F31C047FA26}"/>
              </a:ext>
            </a:extLst>
          </p:cNvPr>
          <p:cNvSpPr txBox="1"/>
          <p:nvPr/>
        </p:nvSpPr>
        <p:spPr>
          <a:xfrm>
            <a:off x="326859" y="6119122"/>
            <a:ext cx="1489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 sản lượng </a:t>
            </a:r>
          </a:p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hơi</a:t>
            </a:r>
          </a:p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xuất chuồng 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50130861-6905-4408-BB40-2F4DB1556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7" y="5071373"/>
            <a:ext cx="730174" cy="730174"/>
          </a:xfrm>
          <a:prstGeom prst="rect">
            <a:avLst/>
          </a:prstGeom>
        </p:spPr>
      </p:pic>
      <p:sp>
        <p:nvSpPr>
          <p:cNvPr id="164" name="Arrow: Pentagon 163">
            <a:extLst>
              <a:ext uri="{FF2B5EF4-FFF2-40B4-BE49-F238E27FC236}">
                <a16:creationId xmlns:a16="http://schemas.microsoft.com/office/drawing/2014/main" id="{64C3DC96-6DB8-4AA0-B492-AEEF63D98F0C}"/>
              </a:ext>
            </a:extLst>
          </p:cNvPr>
          <p:cNvSpPr/>
          <p:nvPr/>
        </p:nvSpPr>
        <p:spPr>
          <a:xfrm>
            <a:off x="2235363" y="6905025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A2EE699-E722-4C2F-A318-E8E8C09A9324}"/>
              </a:ext>
            </a:extLst>
          </p:cNvPr>
          <p:cNvSpPr txBox="1"/>
          <p:nvPr/>
        </p:nvSpPr>
        <p:spPr>
          <a:xfrm>
            <a:off x="2235363" y="6887672"/>
            <a:ext cx="1152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Sữa bò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86387E14-C747-4C81-9299-3E7A882F8AB8}"/>
              </a:ext>
            </a:extLst>
          </p:cNvPr>
          <p:cNvSpPr txBox="1"/>
          <p:nvPr/>
        </p:nvSpPr>
        <p:spPr>
          <a:xfrm>
            <a:off x="2585236" y="638290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0,38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0DE91F7-0A3B-4EE0-A6A4-78D03D4B1672}"/>
              </a:ext>
            </a:extLst>
          </p:cNvPr>
          <p:cNvSpPr txBox="1"/>
          <p:nvPr/>
        </p:nvSpPr>
        <p:spPr>
          <a:xfrm>
            <a:off x="2585235" y="6611087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5.250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8" name="Arrow: Pentagon 167">
            <a:extLst>
              <a:ext uri="{FF2B5EF4-FFF2-40B4-BE49-F238E27FC236}">
                <a16:creationId xmlns:a16="http://schemas.microsoft.com/office/drawing/2014/main" id="{57C7281B-CB2E-4441-BC88-753195850326}"/>
              </a:ext>
            </a:extLst>
          </p:cNvPr>
          <p:cNvSpPr/>
          <p:nvPr/>
        </p:nvSpPr>
        <p:spPr>
          <a:xfrm>
            <a:off x="4169571" y="6886153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F005162-EFB7-486A-A70C-49DF8702A011}"/>
              </a:ext>
            </a:extLst>
          </p:cNvPr>
          <p:cNvSpPr txBox="1"/>
          <p:nvPr/>
        </p:nvSpPr>
        <p:spPr>
          <a:xfrm>
            <a:off x="4171700" y="6868800"/>
            <a:ext cx="131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Thủy sản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D9E39857-83CD-44AE-B03D-347D43333DA2}"/>
              </a:ext>
            </a:extLst>
          </p:cNvPr>
          <p:cNvSpPr txBox="1"/>
          <p:nvPr/>
        </p:nvSpPr>
        <p:spPr>
          <a:xfrm>
            <a:off x="4519444" y="6364032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0,34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1B4F45E1-98F9-4830-854D-EB04C7E54D76}"/>
              </a:ext>
            </a:extLst>
          </p:cNvPr>
          <p:cNvSpPr txBox="1"/>
          <p:nvPr/>
        </p:nvSpPr>
        <p:spPr>
          <a:xfrm>
            <a:off x="4519443" y="6592215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2.103,1 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346B17C3-5EA3-45A0-A955-6DADABCD32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36" y="6352324"/>
            <a:ext cx="542485" cy="542485"/>
          </a:xfrm>
          <a:prstGeom prst="rect">
            <a:avLst/>
          </a:prstGeom>
        </p:spPr>
      </p:pic>
      <p:pic>
        <p:nvPicPr>
          <p:cNvPr id="207" name="Picture 206">
            <a:extLst>
              <a:ext uri="{FF2B5EF4-FFF2-40B4-BE49-F238E27FC236}">
                <a16:creationId xmlns:a16="http://schemas.microsoft.com/office/drawing/2014/main" id="{DCDDAF71-B2B6-4D8F-B485-BC5EC74913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109391" y="4529536"/>
            <a:ext cx="521532" cy="429559"/>
          </a:xfrm>
          <a:prstGeom prst="rect">
            <a:avLst/>
          </a:prstGeom>
        </p:spPr>
      </p:pic>
      <p:grpSp>
        <p:nvGrpSpPr>
          <p:cNvPr id="209" name="Group 208">
            <a:extLst>
              <a:ext uri="{FF2B5EF4-FFF2-40B4-BE49-F238E27FC236}">
                <a16:creationId xmlns:a16="http://schemas.microsoft.com/office/drawing/2014/main" id="{99153FD2-0082-4199-99D6-18A1AAAF1877}"/>
              </a:ext>
            </a:extLst>
          </p:cNvPr>
          <p:cNvGrpSpPr/>
          <p:nvPr/>
        </p:nvGrpSpPr>
        <p:grpSpPr>
          <a:xfrm flipH="1">
            <a:off x="3938938" y="4538308"/>
            <a:ext cx="624594" cy="416393"/>
            <a:chOff x="9940925" y="2831507"/>
            <a:chExt cx="804863" cy="536576"/>
          </a:xfrm>
        </p:grpSpPr>
        <p:sp>
          <p:nvSpPr>
            <p:cNvPr id="210" name="AutoShape 3">
              <a:extLst>
                <a:ext uri="{FF2B5EF4-FFF2-40B4-BE49-F238E27FC236}">
                  <a16:creationId xmlns:a16="http://schemas.microsoft.com/office/drawing/2014/main" id="{B7CA75C8-F31F-4546-941D-700700D97A3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40925" y="2831507"/>
              <a:ext cx="803275" cy="536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">
              <a:extLst>
                <a:ext uri="{FF2B5EF4-FFF2-40B4-BE49-F238E27FC236}">
                  <a16:creationId xmlns:a16="http://schemas.microsoft.com/office/drawing/2014/main" id="{00E4A8B1-C89D-4012-B298-37E1A1528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8713" y="2831507"/>
              <a:ext cx="193675" cy="168275"/>
            </a:xfrm>
            <a:custGeom>
              <a:avLst/>
              <a:gdLst>
                <a:gd name="T0" fmla="*/ 39 w 157"/>
                <a:gd name="T1" fmla="*/ 7 h 137"/>
                <a:gd name="T2" fmla="*/ 53 w 157"/>
                <a:gd name="T3" fmla="*/ 4 h 137"/>
                <a:gd name="T4" fmla="*/ 157 w 157"/>
                <a:gd name="T5" fmla="*/ 119 h 137"/>
                <a:gd name="T6" fmla="*/ 115 w 157"/>
                <a:gd name="T7" fmla="*/ 137 h 137"/>
                <a:gd name="T8" fmla="*/ 39 w 157"/>
                <a:gd name="T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37">
                  <a:moveTo>
                    <a:pt x="39" y="7"/>
                  </a:moveTo>
                  <a:cubicBezTo>
                    <a:pt x="41" y="1"/>
                    <a:pt x="48" y="0"/>
                    <a:pt x="53" y="4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5" y="137"/>
                    <a:pt x="0" y="128"/>
                    <a:pt x="39" y="7"/>
                  </a:cubicBez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6">
              <a:extLst>
                <a:ext uri="{FF2B5EF4-FFF2-40B4-BE49-F238E27FC236}">
                  <a16:creationId xmlns:a16="http://schemas.microsoft.com/office/drawing/2014/main" id="{1B7869F1-4A7E-4C4E-8AE8-D36AA7261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6225" y="3129957"/>
              <a:ext cx="71438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">
              <a:extLst>
                <a:ext uri="{FF2B5EF4-FFF2-40B4-BE49-F238E27FC236}">
                  <a16:creationId xmlns:a16="http://schemas.microsoft.com/office/drawing/2014/main" id="{DC213EF6-0F6E-460C-9883-80F149B54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129957"/>
              <a:ext cx="69850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8">
              <a:extLst>
                <a:ext uri="{FF2B5EF4-FFF2-40B4-BE49-F238E27FC236}">
                  <a16:creationId xmlns:a16="http://schemas.microsoft.com/office/drawing/2014/main" id="{1B205556-D3F4-4B7B-85FD-18042AC29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8775" y="3129957"/>
              <a:ext cx="71438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9">
              <a:extLst>
                <a:ext uri="{FF2B5EF4-FFF2-40B4-BE49-F238E27FC236}">
                  <a16:creationId xmlns:a16="http://schemas.microsoft.com/office/drawing/2014/main" id="{15B9A429-6438-460D-A34F-07B91CDFB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6525" y="3129957"/>
              <a:ext cx="68263" cy="238125"/>
            </a:xfrm>
            <a:custGeom>
              <a:avLst/>
              <a:gdLst>
                <a:gd name="T0" fmla="*/ 0 w 56"/>
                <a:gd name="T1" fmla="*/ 0 h 193"/>
                <a:gd name="T2" fmla="*/ 0 w 56"/>
                <a:gd name="T3" fmla="*/ 178 h 193"/>
                <a:gd name="T4" fmla="*/ 15 w 56"/>
                <a:gd name="T5" fmla="*/ 193 h 193"/>
                <a:gd name="T6" fmla="*/ 37 w 56"/>
                <a:gd name="T7" fmla="*/ 193 h 193"/>
                <a:gd name="T8" fmla="*/ 56 w 56"/>
                <a:gd name="T9" fmla="*/ 164 h 193"/>
                <a:gd name="T10" fmla="*/ 56 w 56"/>
                <a:gd name="T11" fmla="*/ 0 h 193"/>
                <a:gd name="T12" fmla="*/ 0 w 56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6" y="193"/>
                    <a:pt x="56" y="164"/>
                  </a:cubicBezTo>
                  <a:cubicBezTo>
                    <a:pt x="56" y="134"/>
                    <a:pt x="56" y="0"/>
                    <a:pt x="5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10">
              <a:extLst>
                <a:ext uri="{FF2B5EF4-FFF2-40B4-BE49-F238E27FC236}">
                  <a16:creationId xmlns:a16="http://schemas.microsoft.com/office/drawing/2014/main" id="{F05C7194-0F03-4465-B957-BD0920245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320457"/>
              <a:ext cx="69850" cy="47625"/>
            </a:xfrm>
            <a:custGeom>
              <a:avLst/>
              <a:gdLst>
                <a:gd name="T0" fmla="*/ 0 w 57"/>
                <a:gd name="T1" fmla="*/ 0 h 38"/>
                <a:gd name="T2" fmla="*/ 0 w 57"/>
                <a:gd name="T3" fmla="*/ 23 h 38"/>
                <a:gd name="T4" fmla="*/ 15 w 57"/>
                <a:gd name="T5" fmla="*/ 38 h 38"/>
                <a:gd name="T6" fmla="*/ 37 w 57"/>
                <a:gd name="T7" fmla="*/ 38 h 38"/>
                <a:gd name="T8" fmla="*/ 57 w 57"/>
                <a:gd name="T9" fmla="*/ 9 h 38"/>
                <a:gd name="T10" fmla="*/ 57 w 57"/>
                <a:gd name="T11" fmla="*/ 0 h 38"/>
                <a:gd name="T12" fmla="*/ 0 w 5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8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31"/>
                    <a:pt x="7" y="38"/>
                    <a:pt x="15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8"/>
                    <a:pt x="57" y="38"/>
                    <a:pt x="57" y="9"/>
                  </a:cubicBezTo>
                  <a:cubicBezTo>
                    <a:pt x="57" y="6"/>
                    <a:pt x="57" y="4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1">
              <a:extLst>
                <a:ext uri="{FF2B5EF4-FFF2-40B4-BE49-F238E27FC236}">
                  <a16:creationId xmlns:a16="http://schemas.microsoft.com/office/drawing/2014/main" id="{389E7030-576F-4738-A57B-BD753669D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2200" y="2925170"/>
              <a:ext cx="688975" cy="346075"/>
            </a:xfrm>
            <a:custGeom>
              <a:avLst/>
              <a:gdLst>
                <a:gd name="T0" fmla="*/ 422 w 559"/>
                <a:gd name="T1" fmla="*/ 2 h 281"/>
                <a:gd name="T2" fmla="*/ 422 w 559"/>
                <a:gd name="T3" fmla="*/ 2 h 281"/>
                <a:gd name="T4" fmla="*/ 261 w 559"/>
                <a:gd name="T5" fmla="*/ 2 h 281"/>
                <a:gd name="T6" fmla="*/ 85 w 559"/>
                <a:gd name="T7" fmla="*/ 95 h 281"/>
                <a:gd name="T8" fmla="*/ 17 w 559"/>
                <a:gd name="T9" fmla="*/ 149 h 281"/>
                <a:gd name="T10" fmla="*/ 0 w 559"/>
                <a:gd name="T11" fmla="*/ 200 h 281"/>
                <a:gd name="T12" fmla="*/ 122 w 559"/>
                <a:gd name="T13" fmla="*/ 280 h 281"/>
                <a:gd name="T14" fmla="*/ 327 w 559"/>
                <a:gd name="T15" fmla="*/ 280 h 281"/>
                <a:gd name="T16" fmla="*/ 417 w 559"/>
                <a:gd name="T17" fmla="*/ 280 h 281"/>
                <a:gd name="T18" fmla="*/ 417 w 559"/>
                <a:gd name="T19" fmla="*/ 279 h 281"/>
                <a:gd name="T20" fmla="*/ 421 w 559"/>
                <a:gd name="T21" fmla="*/ 279 h 281"/>
                <a:gd name="T22" fmla="*/ 559 w 559"/>
                <a:gd name="T23" fmla="*/ 141 h 281"/>
                <a:gd name="T24" fmla="*/ 422 w 559"/>
                <a:gd name="T25" fmla="*/ 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9" h="281">
                  <a:moveTo>
                    <a:pt x="422" y="2"/>
                  </a:moveTo>
                  <a:cubicBezTo>
                    <a:pt x="422" y="2"/>
                    <a:pt x="422" y="2"/>
                    <a:pt x="422" y="2"/>
                  </a:cubicBezTo>
                  <a:cubicBezTo>
                    <a:pt x="261" y="2"/>
                    <a:pt x="261" y="2"/>
                    <a:pt x="261" y="2"/>
                  </a:cubicBezTo>
                  <a:cubicBezTo>
                    <a:pt x="239" y="2"/>
                    <a:pt x="120" y="0"/>
                    <a:pt x="85" y="95"/>
                  </a:cubicBezTo>
                  <a:cubicBezTo>
                    <a:pt x="61" y="161"/>
                    <a:pt x="17" y="149"/>
                    <a:pt x="17" y="149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17" y="280"/>
                    <a:pt x="122" y="280"/>
                  </a:cubicBezTo>
                  <a:cubicBezTo>
                    <a:pt x="132" y="281"/>
                    <a:pt x="315" y="279"/>
                    <a:pt x="327" y="280"/>
                  </a:cubicBezTo>
                  <a:cubicBezTo>
                    <a:pt x="417" y="280"/>
                    <a:pt x="417" y="280"/>
                    <a:pt x="417" y="280"/>
                  </a:cubicBezTo>
                  <a:cubicBezTo>
                    <a:pt x="417" y="279"/>
                    <a:pt x="417" y="279"/>
                    <a:pt x="417" y="279"/>
                  </a:cubicBezTo>
                  <a:cubicBezTo>
                    <a:pt x="418" y="279"/>
                    <a:pt x="419" y="279"/>
                    <a:pt x="421" y="279"/>
                  </a:cubicBezTo>
                  <a:cubicBezTo>
                    <a:pt x="497" y="279"/>
                    <a:pt x="559" y="217"/>
                    <a:pt x="559" y="141"/>
                  </a:cubicBezTo>
                  <a:cubicBezTo>
                    <a:pt x="559" y="65"/>
                    <a:pt x="498" y="3"/>
                    <a:pt x="422" y="2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2">
              <a:extLst>
                <a:ext uri="{FF2B5EF4-FFF2-40B4-BE49-F238E27FC236}">
                  <a16:creationId xmlns:a16="http://schemas.microsoft.com/office/drawing/2014/main" id="{221B1659-5926-4A1E-B379-B91731E57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6225" y="3328395"/>
              <a:ext cx="71438" cy="39688"/>
            </a:xfrm>
            <a:custGeom>
              <a:avLst/>
              <a:gdLst>
                <a:gd name="T0" fmla="*/ 0 w 57"/>
                <a:gd name="T1" fmla="*/ 0 h 32"/>
                <a:gd name="T2" fmla="*/ 0 w 57"/>
                <a:gd name="T3" fmla="*/ 17 h 32"/>
                <a:gd name="T4" fmla="*/ 15 w 57"/>
                <a:gd name="T5" fmla="*/ 32 h 32"/>
                <a:gd name="T6" fmla="*/ 37 w 57"/>
                <a:gd name="T7" fmla="*/ 32 h 32"/>
                <a:gd name="T8" fmla="*/ 57 w 57"/>
                <a:gd name="T9" fmla="*/ 3 h 32"/>
                <a:gd name="T10" fmla="*/ 57 w 57"/>
                <a:gd name="T11" fmla="*/ 0 h 32"/>
                <a:gd name="T12" fmla="*/ 0 w 5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7" y="32"/>
                    <a:pt x="57" y="3"/>
                  </a:cubicBezTo>
                  <a:cubicBezTo>
                    <a:pt x="57" y="2"/>
                    <a:pt x="57" y="1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3">
              <a:extLst>
                <a:ext uri="{FF2B5EF4-FFF2-40B4-BE49-F238E27FC236}">
                  <a16:creationId xmlns:a16="http://schemas.microsoft.com/office/drawing/2014/main" id="{F88770B3-8E58-4F62-AFA4-0FF7A6E90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6525" y="3328395"/>
              <a:ext cx="68263" cy="39688"/>
            </a:xfrm>
            <a:custGeom>
              <a:avLst/>
              <a:gdLst>
                <a:gd name="T0" fmla="*/ 0 w 56"/>
                <a:gd name="T1" fmla="*/ 0 h 32"/>
                <a:gd name="T2" fmla="*/ 0 w 56"/>
                <a:gd name="T3" fmla="*/ 17 h 32"/>
                <a:gd name="T4" fmla="*/ 15 w 56"/>
                <a:gd name="T5" fmla="*/ 32 h 32"/>
                <a:gd name="T6" fmla="*/ 37 w 56"/>
                <a:gd name="T7" fmla="*/ 32 h 32"/>
                <a:gd name="T8" fmla="*/ 56 w 56"/>
                <a:gd name="T9" fmla="*/ 3 h 32"/>
                <a:gd name="T10" fmla="*/ 56 w 56"/>
                <a:gd name="T11" fmla="*/ 0 h 32"/>
                <a:gd name="T12" fmla="*/ 0 w 5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6" y="32"/>
                    <a:pt x="56" y="3"/>
                  </a:cubicBezTo>
                  <a:cubicBezTo>
                    <a:pt x="56" y="2"/>
                    <a:pt x="56" y="1"/>
                    <a:pt x="5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4">
              <a:extLst>
                <a:ext uri="{FF2B5EF4-FFF2-40B4-BE49-F238E27FC236}">
                  <a16:creationId xmlns:a16="http://schemas.microsoft.com/office/drawing/2014/main" id="{45FFCA78-A3E4-43F7-8579-EEC1558CC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8775" y="3328395"/>
              <a:ext cx="71438" cy="39688"/>
            </a:xfrm>
            <a:custGeom>
              <a:avLst/>
              <a:gdLst>
                <a:gd name="T0" fmla="*/ 0 w 57"/>
                <a:gd name="T1" fmla="*/ 0 h 32"/>
                <a:gd name="T2" fmla="*/ 0 w 57"/>
                <a:gd name="T3" fmla="*/ 17 h 32"/>
                <a:gd name="T4" fmla="*/ 15 w 57"/>
                <a:gd name="T5" fmla="*/ 32 h 32"/>
                <a:gd name="T6" fmla="*/ 37 w 57"/>
                <a:gd name="T7" fmla="*/ 32 h 32"/>
                <a:gd name="T8" fmla="*/ 57 w 57"/>
                <a:gd name="T9" fmla="*/ 3 h 32"/>
                <a:gd name="T10" fmla="*/ 57 w 57"/>
                <a:gd name="T11" fmla="*/ 0 h 32"/>
                <a:gd name="T12" fmla="*/ 0 w 5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7" y="32"/>
                    <a:pt x="57" y="3"/>
                  </a:cubicBezTo>
                  <a:cubicBezTo>
                    <a:pt x="57" y="2"/>
                    <a:pt x="57" y="1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Oval 15">
              <a:extLst>
                <a:ext uri="{FF2B5EF4-FFF2-40B4-BE49-F238E27FC236}">
                  <a16:creationId xmlns:a16="http://schemas.microsoft.com/office/drawing/2014/main" id="{18957B76-387D-48BA-8200-876F77470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2513" y="3098207"/>
              <a:ext cx="119063" cy="119063"/>
            </a:xfrm>
            <a:prstGeom prst="ellipse">
              <a:avLst/>
            </a:prstGeom>
            <a:solidFill>
              <a:srgbClr val="FFC8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6BD16182-9502-46AF-9C6A-B88654BF7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9213" y="2837857"/>
              <a:ext cx="173038" cy="180975"/>
            </a:xfrm>
            <a:custGeom>
              <a:avLst/>
              <a:gdLst>
                <a:gd name="T0" fmla="*/ 112 w 140"/>
                <a:gd name="T1" fmla="*/ 7 h 147"/>
                <a:gd name="T2" fmla="*/ 98 w 140"/>
                <a:gd name="T3" fmla="*/ 4 h 147"/>
                <a:gd name="T4" fmla="*/ 7 w 140"/>
                <a:gd name="T5" fmla="*/ 105 h 147"/>
                <a:gd name="T6" fmla="*/ 8 w 140"/>
                <a:gd name="T7" fmla="*/ 134 h 147"/>
                <a:gd name="T8" fmla="*/ 42 w 140"/>
                <a:gd name="T9" fmla="*/ 143 h 147"/>
                <a:gd name="T10" fmla="*/ 112 w 140"/>
                <a:gd name="T11" fmla="*/ 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47">
                  <a:moveTo>
                    <a:pt x="112" y="7"/>
                  </a:moveTo>
                  <a:cubicBezTo>
                    <a:pt x="110" y="1"/>
                    <a:pt x="102" y="0"/>
                    <a:pt x="98" y="4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0" y="113"/>
                    <a:pt x="0" y="126"/>
                    <a:pt x="8" y="134"/>
                  </a:cubicBezTo>
                  <a:cubicBezTo>
                    <a:pt x="18" y="142"/>
                    <a:pt x="30" y="147"/>
                    <a:pt x="42" y="143"/>
                  </a:cubicBezTo>
                  <a:cubicBezTo>
                    <a:pt x="76" y="132"/>
                    <a:pt x="140" y="98"/>
                    <a:pt x="112" y="7"/>
                  </a:cubicBezTo>
                  <a:close/>
                </a:path>
              </a:pathLst>
            </a:custGeom>
            <a:solidFill>
              <a:srgbClr val="FFC8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7">
              <a:extLst>
                <a:ext uri="{FF2B5EF4-FFF2-40B4-BE49-F238E27FC236}">
                  <a16:creationId xmlns:a16="http://schemas.microsoft.com/office/drawing/2014/main" id="{78C03CED-2E53-4448-9455-8564EBC541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47363" y="2944220"/>
              <a:ext cx="98425" cy="112713"/>
            </a:xfrm>
            <a:custGeom>
              <a:avLst/>
              <a:gdLst>
                <a:gd name="T0" fmla="*/ 20 w 79"/>
                <a:gd name="T1" fmla="*/ 91 h 91"/>
                <a:gd name="T2" fmla="*/ 0 w 79"/>
                <a:gd name="T3" fmla="*/ 89 h 91"/>
                <a:gd name="T4" fmla="*/ 2 w 79"/>
                <a:gd name="T5" fmla="*/ 77 h 91"/>
                <a:gd name="T6" fmla="*/ 48 w 79"/>
                <a:gd name="T7" fmla="*/ 72 h 91"/>
                <a:gd name="T8" fmla="*/ 53 w 79"/>
                <a:gd name="T9" fmla="*/ 66 h 91"/>
                <a:gd name="T10" fmla="*/ 41 w 79"/>
                <a:gd name="T11" fmla="*/ 68 h 91"/>
                <a:gd name="T12" fmla="*/ 15 w 79"/>
                <a:gd name="T13" fmla="*/ 45 h 91"/>
                <a:gd name="T14" fmla="*/ 40 w 79"/>
                <a:gd name="T15" fmla="*/ 21 h 91"/>
                <a:gd name="T16" fmla="*/ 66 w 79"/>
                <a:gd name="T17" fmla="*/ 34 h 91"/>
                <a:gd name="T18" fmla="*/ 66 w 79"/>
                <a:gd name="T19" fmla="*/ 32 h 91"/>
                <a:gd name="T20" fmla="*/ 56 w 79"/>
                <a:gd name="T21" fmla="*/ 12 h 91"/>
                <a:gd name="T22" fmla="*/ 51 w 79"/>
                <a:gd name="T23" fmla="*/ 5 h 91"/>
                <a:gd name="T24" fmla="*/ 57 w 79"/>
                <a:gd name="T25" fmla="*/ 0 h 91"/>
                <a:gd name="T26" fmla="*/ 78 w 79"/>
                <a:gd name="T27" fmla="*/ 33 h 91"/>
                <a:gd name="T28" fmla="*/ 70 w 79"/>
                <a:gd name="T29" fmla="*/ 54 h 91"/>
                <a:gd name="T30" fmla="*/ 55 w 79"/>
                <a:gd name="T31" fmla="*/ 81 h 91"/>
                <a:gd name="T32" fmla="*/ 20 w 79"/>
                <a:gd name="T33" fmla="*/ 91 h 91"/>
                <a:gd name="T34" fmla="*/ 42 w 79"/>
                <a:gd name="T35" fmla="*/ 32 h 91"/>
                <a:gd name="T36" fmla="*/ 41 w 79"/>
                <a:gd name="T37" fmla="*/ 32 h 91"/>
                <a:gd name="T38" fmla="*/ 27 w 79"/>
                <a:gd name="T39" fmla="*/ 45 h 91"/>
                <a:gd name="T40" fmla="*/ 42 w 79"/>
                <a:gd name="T41" fmla="*/ 56 h 91"/>
                <a:gd name="T42" fmla="*/ 58 w 79"/>
                <a:gd name="T43" fmla="*/ 50 h 91"/>
                <a:gd name="T44" fmla="*/ 57 w 79"/>
                <a:gd name="T45" fmla="*/ 42 h 91"/>
                <a:gd name="T46" fmla="*/ 42 w 79"/>
                <a:gd name="T47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9" h="91">
                  <a:moveTo>
                    <a:pt x="20" y="91"/>
                  </a:moveTo>
                  <a:cubicBezTo>
                    <a:pt x="9" y="91"/>
                    <a:pt x="0" y="89"/>
                    <a:pt x="0" y="8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3" y="77"/>
                    <a:pt x="32" y="84"/>
                    <a:pt x="48" y="72"/>
                  </a:cubicBezTo>
                  <a:cubicBezTo>
                    <a:pt x="50" y="70"/>
                    <a:pt x="52" y="69"/>
                    <a:pt x="53" y="66"/>
                  </a:cubicBezTo>
                  <a:cubicBezTo>
                    <a:pt x="49" y="68"/>
                    <a:pt x="45" y="68"/>
                    <a:pt x="41" y="68"/>
                  </a:cubicBezTo>
                  <a:cubicBezTo>
                    <a:pt x="23" y="66"/>
                    <a:pt x="15" y="55"/>
                    <a:pt x="15" y="45"/>
                  </a:cubicBezTo>
                  <a:cubicBezTo>
                    <a:pt x="15" y="34"/>
                    <a:pt x="24" y="22"/>
                    <a:pt x="40" y="21"/>
                  </a:cubicBezTo>
                  <a:cubicBezTo>
                    <a:pt x="51" y="20"/>
                    <a:pt x="61" y="25"/>
                    <a:pt x="66" y="34"/>
                  </a:cubicBezTo>
                  <a:cubicBezTo>
                    <a:pt x="66" y="33"/>
                    <a:pt x="66" y="33"/>
                    <a:pt x="66" y="32"/>
                  </a:cubicBezTo>
                  <a:cubicBezTo>
                    <a:pt x="66" y="28"/>
                    <a:pt x="67" y="16"/>
                    <a:pt x="56" y="12"/>
                  </a:cubicBezTo>
                  <a:cubicBezTo>
                    <a:pt x="53" y="11"/>
                    <a:pt x="50" y="8"/>
                    <a:pt x="51" y="5"/>
                  </a:cubicBezTo>
                  <a:cubicBezTo>
                    <a:pt x="51" y="2"/>
                    <a:pt x="54" y="0"/>
                    <a:pt x="57" y="0"/>
                  </a:cubicBezTo>
                  <a:cubicBezTo>
                    <a:pt x="73" y="4"/>
                    <a:pt x="79" y="19"/>
                    <a:pt x="78" y="33"/>
                  </a:cubicBezTo>
                  <a:cubicBezTo>
                    <a:pt x="77" y="40"/>
                    <a:pt x="74" y="48"/>
                    <a:pt x="70" y="54"/>
                  </a:cubicBezTo>
                  <a:cubicBezTo>
                    <a:pt x="69" y="64"/>
                    <a:pt x="64" y="74"/>
                    <a:pt x="55" y="81"/>
                  </a:cubicBezTo>
                  <a:cubicBezTo>
                    <a:pt x="45" y="89"/>
                    <a:pt x="32" y="91"/>
                    <a:pt x="20" y="91"/>
                  </a:cubicBezTo>
                  <a:close/>
                  <a:moveTo>
                    <a:pt x="42" y="32"/>
                  </a:moveTo>
                  <a:cubicBezTo>
                    <a:pt x="42" y="32"/>
                    <a:pt x="41" y="32"/>
                    <a:pt x="41" y="32"/>
                  </a:cubicBezTo>
                  <a:cubicBezTo>
                    <a:pt x="32" y="33"/>
                    <a:pt x="27" y="39"/>
                    <a:pt x="27" y="45"/>
                  </a:cubicBezTo>
                  <a:cubicBezTo>
                    <a:pt x="27" y="51"/>
                    <a:pt x="32" y="56"/>
                    <a:pt x="42" y="56"/>
                  </a:cubicBezTo>
                  <a:cubicBezTo>
                    <a:pt x="48" y="57"/>
                    <a:pt x="54" y="54"/>
                    <a:pt x="58" y="50"/>
                  </a:cubicBezTo>
                  <a:cubicBezTo>
                    <a:pt x="58" y="47"/>
                    <a:pt x="58" y="45"/>
                    <a:pt x="57" y="42"/>
                  </a:cubicBezTo>
                  <a:cubicBezTo>
                    <a:pt x="55" y="38"/>
                    <a:pt x="52" y="32"/>
                    <a:pt x="42" y="32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Oval 18">
              <a:extLst>
                <a:ext uri="{FF2B5EF4-FFF2-40B4-BE49-F238E27FC236}">
                  <a16:creationId xmlns:a16="http://schemas.microsoft.com/office/drawing/2014/main" id="{99459AAF-2A0B-4B36-8BE7-260E46760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738" y="3145832"/>
              <a:ext cx="22225" cy="22225"/>
            </a:xfrm>
            <a:prstGeom prst="ellipse">
              <a:avLst/>
            </a:pr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Oval 19">
              <a:extLst>
                <a:ext uri="{FF2B5EF4-FFF2-40B4-BE49-F238E27FC236}">
                  <a16:creationId xmlns:a16="http://schemas.microsoft.com/office/drawing/2014/main" id="{4ACBACAA-696E-4E8B-9F9F-8FB79D5E4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5538" y="3145832"/>
              <a:ext cx="22225" cy="22225"/>
            </a:xfrm>
            <a:prstGeom prst="ellipse">
              <a:avLst/>
            </a:pr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Oval 20">
              <a:extLst>
                <a:ext uri="{FF2B5EF4-FFF2-40B4-BE49-F238E27FC236}">
                  <a16:creationId xmlns:a16="http://schemas.microsoft.com/office/drawing/2014/main" id="{19551D24-5E79-48E6-8F3D-E877BB0CA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3013" y="3068045"/>
              <a:ext cx="31750" cy="31750"/>
            </a:xfrm>
            <a:prstGeom prst="ellipse">
              <a:avLst/>
            </a:prstGeom>
            <a:solidFill>
              <a:srgbClr val="14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DE50C157-5B3C-4CC3-B011-BF5F2BA1E34C}"/>
              </a:ext>
            </a:extLst>
          </p:cNvPr>
          <p:cNvGrpSpPr/>
          <p:nvPr/>
        </p:nvGrpSpPr>
        <p:grpSpPr>
          <a:xfrm>
            <a:off x="2208723" y="5480822"/>
            <a:ext cx="357820" cy="419544"/>
            <a:chOff x="10668000" y="3839369"/>
            <a:chExt cx="588963" cy="690562"/>
          </a:xfrm>
        </p:grpSpPr>
        <p:sp>
          <p:nvSpPr>
            <p:cNvPr id="228" name="AutoShape 22">
              <a:extLst>
                <a:ext uri="{FF2B5EF4-FFF2-40B4-BE49-F238E27FC236}">
                  <a16:creationId xmlns:a16="http://schemas.microsoft.com/office/drawing/2014/main" id="{CC70A0DD-CC22-4D54-9632-3D6DAF1FB3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679112" y="3847306"/>
              <a:ext cx="574675" cy="68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24">
              <a:extLst>
                <a:ext uri="{FF2B5EF4-FFF2-40B4-BE49-F238E27FC236}">
                  <a16:creationId xmlns:a16="http://schemas.microsoft.com/office/drawing/2014/main" id="{CA39172F-28E1-4FE1-9F14-652305CB0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5" y="3974306"/>
              <a:ext cx="77788" cy="84138"/>
            </a:xfrm>
            <a:custGeom>
              <a:avLst/>
              <a:gdLst>
                <a:gd name="T0" fmla="*/ 48 w 59"/>
                <a:gd name="T1" fmla="*/ 8 h 65"/>
                <a:gd name="T2" fmla="*/ 48 w 59"/>
                <a:gd name="T3" fmla="*/ 7 h 65"/>
                <a:gd name="T4" fmla="*/ 44 w 59"/>
                <a:gd name="T5" fmla="*/ 6 h 65"/>
                <a:gd name="T6" fmla="*/ 6 w 59"/>
                <a:gd name="T7" fmla="*/ 22 h 65"/>
                <a:gd name="T8" fmla="*/ 23 w 59"/>
                <a:gd name="T9" fmla="*/ 61 h 65"/>
                <a:gd name="T10" fmla="*/ 54 w 59"/>
                <a:gd name="T11" fmla="*/ 54 h 65"/>
                <a:gd name="T12" fmla="*/ 52 w 59"/>
                <a:gd name="T13" fmla="*/ 37 h 65"/>
                <a:gd name="T14" fmla="*/ 48 w 59"/>
                <a:gd name="T15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65">
                  <a:moveTo>
                    <a:pt x="48" y="8"/>
                  </a:moveTo>
                  <a:cubicBezTo>
                    <a:pt x="48" y="8"/>
                    <a:pt x="48" y="8"/>
                    <a:pt x="48" y="7"/>
                  </a:cubicBezTo>
                  <a:cubicBezTo>
                    <a:pt x="47" y="7"/>
                    <a:pt x="46" y="6"/>
                    <a:pt x="44" y="6"/>
                  </a:cubicBezTo>
                  <a:cubicBezTo>
                    <a:pt x="29" y="0"/>
                    <a:pt x="12" y="7"/>
                    <a:pt x="6" y="22"/>
                  </a:cubicBezTo>
                  <a:cubicBezTo>
                    <a:pt x="0" y="37"/>
                    <a:pt x="7" y="55"/>
                    <a:pt x="23" y="61"/>
                  </a:cubicBezTo>
                  <a:cubicBezTo>
                    <a:pt x="34" y="65"/>
                    <a:pt x="46" y="62"/>
                    <a:pt x="54" y="54"/>
                  </a:cubicBezTo>
                  <a:cubicBezTo>
                    <a:pt x="59" y="49"/>
                    <a:pt x="56" y="42"/>
                    <a:pt x="52" y="37"/>
                  </a:cubicBezTo>
                  <a:cubicBezTo>
                    <a:pt x="46" y="29"/>
                    <a:pt x="44" y="18"/>
                    <a:pt x="48" y="8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25">
              <a:extLst>
                <a:ext uri="{FF2B5EF4-FFF2-40B4-BE49-F238E27FC236}">
                  <a16:creationId xmlns:a16="http://schemas.microsoft.com/office/drawing/2014/main" id="{34B976DF-D5DF-43DA-BE75-0A2928A12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5050" y="3940969"/>
              <a:ext cx="61913" cy="41275"/>
            </a:xfrm>
            <a:custGeom>
              <a:avLst/>
              <a:gdLst>
                <a:gd name="T0" fmla="*/ 15 w 47"/>
                <a:gd name="T1" fmla="*/ 11 h 32"/>
                <a:gd name="T2" fmla="*/ 16 w 47"/>
                <a:gd name="T3" fmla="*/ 2 h 32"/>
                <a:gd name="T4" fmla="*/ 43 w 47"/>
                <a:gd name="T5" fmla="*/ 23 h 32"/>
                <a:gd name="T6" fmla="*/ 42 w 47"/>
                <a:gd name="T7" fmla="*/ 28 h 32"/>
                <a:gd name="T8" fmla="*/ 7 w 47"/>
                <a:gd name="T9" fmla="*/ 32 h 32"/>
                <a:gd name="T10" fmla="*/ 13 w 47"/>
                <a:gd name="T11" fmla="*/ 15 h 32"/>
                <a:gd name="T12" fmla="*/ 15 w 47"/>
                <a:gd name="T13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2">
                  <a:moveTo>
                    <a:pt x="15" y="11"/>
                  </a:moveTo>
                  <a:cubicBezTo>
                    <a:pt x="17" y="7"/>
                    <a:pt x="13" y="0"/>
                    <a:pt x="16" y="2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6"/>
                    <a:pt x="47" y="28"/>
                    <a:pt x="42" y="28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0" y="32"/>
                    <a:pt x="11" y="22"/>
                    <a:pt x="13" y="15"/>
                  </a:cubicBezTo>
                  <a:lnTo>
                    <a:pt x="15" y="11"/>
                  </a:ln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6">
              <a:extLst>
                <a:ext uri="{FF2B5EF4-FFF2-40B4-BE49-F238E27FC236}">
                  <a16:creationId xmlns:a16="http://schemas.microsoft.com/office/drawing/2014/main" id="{95E85A0D-50D0-40A5-984D-3AA65B6BA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7400" y="4406106"/>
              <a:ext cx="160338" cy="122238"/>
            </a:xfrm>
            <a:custGeom>
              <a:avLst/>
              <a:gdLst>
                <a:gd name="T0" fmla="*/ 115 w 121"/>
                <a:gd name="T1" fmla="*/ 79 h 93"/>
                <a:gd name="T2" fmla="*/ 111 w 121"/>
                <a:gd name="T3" fmla="*/ 71 h 93"/>
                <a:gd name="T4" fmla="*/ 89 w 121"/>
                <a:gd name="T5" fmla="*/ 63 h 93"/>
                <a:gd name="T6" fmla="*/ 60 w 121"/>
                <a:gd name="T7" fmla="*/ 74 h 93"/>
                <a:gd name="T8" fmla="*/ 51 w 121"/>
                <a:gd name="T9" fmla="*/ 69 h 93"/>
                <a:gd name="T10" fmla="*/ 23 w 121"/>
                <a:gd name="T11" fmla="*/ 0 h 93"/>
                <a:gd name="T12" fmla="*/ 8 w 121"/>
                <a:gd name="T13" fmla="*/ 5 h 93"/>
                <a:gd name="T14" fmla="*/ 35 w 121"/>
                <a:gd name="T15" fmla="*/ 71 h 93"/>
                <a:gd name="T16" fmla="*/ 30 w 121"/>
                <a:gd name="T17" fmla="*/ 78 h 93"/>
                <a:gd name="T18" fmla="*/ 8 w 121"/>
                <a:gd name="T19" fmla="*/ 78 h 93"/>
                <a:gd name="T20" fmla="*/ 0 w 121"/>
                <a:gd name="T21" fmla="*/ 86 h 93"/>
                <a:gd name="T22" fmla="*/ 8 w 121"/>
                <a:gd name="T23" fmla="*/ 93 h 93"/>
                <a:gd name="T24" fmla="*/ 27 w 121"/>
                <a:gd name="T25" fmla="*/ 93 h 93"/>
                <a:gd name="T26" fmla="*/ 30 w 121"/>
                <a:gd name="T27" fmla="*/ 93 h 93"/>
                <a:gd name="T28" fmla="*/ 30 w 121"/>
                <a:gd name="T29" fmla="*/ 93 h 93"/>
                <a:gd name="T30" fmla="*/ 114 w 121"/>
                <a:gd name="T31" fmla="*/ 93 h 93"/>
                <a:gd name="T32" fmla="*/ 115 w 121"/>
                <a:gd name="T33" fmla="*/ 7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93">
                  <a:moveTo>
                    <a:pt x="115" y="79"/>
                  </a:moveTo>
                  <a:cubicBezTo>
                    <a:pt x="111" y="71"/>
                    <a:pt x="111" y="71"/>
                    <a:pt x="111" y="71"/>
                  </a:cubicBezTo>
                  <a:cubicBezTo>
                    <a:pt x="106" y="64"/>
                    <a:pt x="97" y="61"/>
                    <a:pt x="89" y="63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56" y="75"/>
                    <a:pt x="52" y="73"/>
                    <a:pt x="51" y="69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7" y="75"/>
                    <a:pt x="34" y="78"/>
                    <a:pt x="30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4" y="78"/>
                    <a:pt x="0" y="82"/>
                    <a:pt x="0" y="86"/>
                  </a:cubicBezTo>
                  <a:cubicBezTo>
                    <a:pt x="0" y="90"/>
                    <a:pt x="4" y="93"/>
                    <a:pt x="8" y="93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3"/>
                    <a:pt x="29" y="93"/>
                    <a:pt x="30" y="93"/>
                  </a:cubicBezTo>
                  <a:cubicBezTo>
                    <a:pt x="30" y="93"/>
                    <a:pt x="30" y="93"/>
                    <a:pt x="30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8" y="91"/>
                    <a:pt x="121" y="87"/>
                    <a:pt x="115" y="79"/>
                  </a:cubicBezTo>
                  <a:close/>
                </a:path>
              </a:pathLst>
            </a:custGeom>
            <a:solidFill>
              <a:srgbClr val="9F2D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Oval 27">
              <a:extLst>
                <a:ext uri="{FF2B5EF4-FFF2-40B4-BE49-F238E27FC236}">
                  <a16:creationId xmlns:a16="http://schemas.microsoft.com/office/drawing/2014/main" id="{574E220B-4F8A-455F-AD0C-D9C36E8FB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4537" y="4314031"/>
              <a:ext cx="115888" cy="114300"/>
            </a:xfrm>
            <a:prstGeom prst="ellipse">
              <a:avLst/>
            </a:prstGeom>
            <a:solidFill>
              <a:srgbClr val="C47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28">
              <a:extLst>
                <a:ext uri="{FF2B5EF4-FFF2-40B4-BE49-F238E27FC236}">
                  <a16:creationId xmlns:a16="http://schemas.microsoft.com/office/drawing/2014/main" id="{95BFF125-DE83-4DB7-8850-3086E1223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800" y="4406106"/>
              <a:ext cx="160338" cy="122238"/>
            </a:xfrm>
            <a:custGeom>
              <a:avLst/>
              <a:gdLst>
                <a:gd name="T0" fmla="*/ 115 w 121"/>
                <a:gd name="T1" fmla="*/ 79 h 93"/>
                <a:gd name="T2" fmla="*/ 110 w 121"/>
                <a:gd name="T3" fmla="*/ 71 h 93"/>
                <a:gd name="T4" fmla="*/ 89 w 121"/>
                <a:gd name="T5" fmla="*/ 63 h 93"/>
                <a:gd name="T6" fmla="*/ 59 w 121"/>
                <a:gd name="T7" fmla="*/ 74 h 93"/>
                <a:gd name="T8" fmla="*/ 51 w 121"/>
                <a:gd name="T9" fmla="*/ 69 h 93"/>
                <a:gd name="T10" fmla="*/ 22 w 121"/>
                <a:gd name="T11" fmla="*/ 0 h 93"/>
                <a:gd name="T12" fmla="*/ 8 w 121"/>
                <a:gd name="T13" fmla="*/ 5 h 93"/>
                <a:gd name="T14" fmla="*/ 35 w 121"/>
                <a:gd name="T15" fmla="*/ 71 h 93"/>
                <a:gd name="T16" fmla="*/ 30 w 121"/>
                <a:gd name="T17" fmla="*/ 78 h 93"/>
                <a:gd name="T18" fmla="*/ 8 w 121"/>
                <a:gd name="T19" fmla="*/ 78 h 93"/>
                <a:gd name="T20" fmla="*/ 0 w 121"/>
                <a:gd name="T21" fmla="*/ 86 h 93"/>
                <a:gd name="T22" fmla="*/ 8 w 121"/>
                <a:gd name="T23" fmla="*/ 93 h 93"/>
                <a:gd name="T24" fmla="*/ 27 w 121"/>
                <a:gd name="T25" fmla="*/ 93 h 93"/>
                <a:gd name="T26" fmla="*/ 30 w 121"/>
                <a:gd name="T27" fmla="*/ 93 h 93"/>
                <a:gd name="T28" fmla="*/ 30 w 121"/>
                <a:gd name="T29" fmla="*/ 93 h 93"/>
                <a:gd name="T30" fmla="*/ 114 w 121"/>
                <a:gd name="T31" fmla="*/ 93 h 93"/>
                <a:gd name="T32" fmla="*/ 115 w 121"/>
                <a:gd name="T33" fmla="*/ 7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93">
                  <a:moveTo>
                    <a:pt x="115" y="79"/>
                  </a:moveTo>
                  <a:cubicBezTo>
                    <a:pt x="110" y="71"/>
                    <a:pt x="110" y="71"/>
                    <a:pt x="110" y="71"/>
                  </a:cubicBezTo>
                  <a:cubicBezTo>
                    <a:pt x="106" y="64"/>
                    <a:pt x="97" y="61"/>
                    <a:pt x="89" y="63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6" y="75"/>
                    <a:pt x="52" y="73"/>
                    <a:pt x="51" y="69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5"/>
                    <a:pt x="34" y="78"/>
                    <a:pt x="30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3" y="78"/>
                    <a:pt x="0" y="82"/>
                    <a:pt x="0" y="86"/>
                  </a:cubicBezTo>
                  <a:cubicBezTo>
                    <a:pt x="0" y="90"/>
                    <a:pt x="3" y="93"/>
                    <a:pt x="8" y="93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3"/>
                    <a:pt x="29" y="93"/>
                    <a:pt x="30" y="93"/>
                  </a:cubicBezTo>
                  <a:cubicBezTo>
                    <a:pt x="30" y="93"/>
                    <a:pt x="30" y="93"/>
                    <a:pt x="30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7" y="91"/>
                    <a:pt x="121" y="87"/>
                    <a:pt x="115" y="79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9">
              <a:extLst>
                <a:ext uri="{FF2B5EF4-FFF2-40B4-BE49-F238E27FC236}">
                  <a16:creationId xmlns:a16="http://schemas.microsoft.com/office/drawing/2014/main" id="{6C689D40-179D-47A1-BF56-9D57A9DC4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9800" y="3839369"/>
              <a:ext cx="141288" cy="112713"/>
            </a:xfrm>
            <a:custGeom>
              <a:avLst/>
              <a:gdLst>
                <a:gd name="T0" fmla="*/ 35 w 107"/>
                <a:gd name="T1" fmla="*/ 72 h 86"/>
                <a:gd name="T2" fmla="*/ 30 w 107"/>
                <a:gd name="T3" fmla="*/ 58 h 86"/>
                <a:gd name="T4" fmla="*/ 17 w 107"/>
                <a:gd name="T5" fmla="*/ 49 h 86"/>
                <a:gd name="T6" fmla="*/ 11 w 107"/>
                <a:gd name="T7" fmla="*/ 23 h 86"/>
                <a:gd name="T8" fmla="*/ 65 w 107"/>
                <a:gd name="T9" fmla="*/ 8 h 86"/>
                <a:gd name="T10" fmla="*/ 93 w 107"/>
                <a:gd name="T11" fmla="*/ 86 h 86"/>
                <a:gd name="T12" fmla="*/ 89 w 107"/>
                <a:gd name="T13" fmla="*/ 83 h 86"/>
                <a:gd name="T14" fmla="*/ 35 w 107"/>
                <a:gd name="T1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86">
                  <a:moveTo>
                    <a:pt x="35" y="72"/>
                  </a:moveTo>
                  <a:cubicBezTo>
                    <a:pt x="30" y="58"/>
                    <a:pt x="30" y="58"/>
                    <a:pt x="30" y="58"/>
                  </a:cubicBezTo>
                  <a:cubicBezTo>
                    <a:pt x="28" y="50"/>
                    <a:pt x="24" y="49"/>
                    <a:pt x="17" y="49"/>
                  </a:cubicBezTo>
                  <a:cubicBezTo>
                    <a:pt x="10" y="48"/>
                    <a:pt x="0" y="37"/>
                    <a:pt x="11" y="23"/>
                  </a:cubicBezTo>
                  <a:cubicBezTo>
                    <a:pt x="18" y="13"/>
                    <a:pt x="39" y="0"/>
                    <a:pt x="65" y="8"/>
                  </a:cubicBezTo>
                  <a:cubicBezTo>
                    <a:pt x="107" y="22"/>
                    <a:pt x="104" y="63"/>
                    <a:pt x="93" y="86"/>
                  </a:cubicBezTo>
                  <a:cubicBezTo>
                    <a:pt x="89" y="83"/>
                    <a:pt x="89" y="83"/>
                    <a:pt x="89" y="83"/>
                  </a:cubicBezTo>
                  <a:lnTo>
                    <a:pt x="35" y="72"/>
                  </a:ln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30">
              <a:extLst>
                <a:ext uri="{FF2B5EF4-FFF2-40B4-BE49-F238E27FC236}">
                  <a16:creationId xmlns:a16="http://schemas.microsoft.com/office/drawing/2014/main" id="{ED722CCC-23A3-463A-8759-29CE78FA2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0" y="3912394"/>
              <a:ext cx="561975" cy="477838"/>
            </a:xfrm>
            <a:custGeom>
              <a:avLst/>
              <a:gdLst>
                <a:gd name="T0" fmla="*/ 402 w 426"/>
                <a:gd name="T1" fmla="*/ 172 h 363"/>
                <a:gd name="T2" fmla="*/ 380 w 426"/>
                <a:gd name="T3" fmla="*/ 105 h 363"/>
                <a:gd name="T4" fmla="*/ 394 w 426"/>
                <a:gd name="T5" fmla="*/ 67 h 363"/>
                <a:gd name="T6" fmla="*/ 385 w 426"/>
                <a:gd name="T7" fmla="*/ 11 h 363"/>
                <a:gd name="T8" fmla="*/ 390 w 426"/>
                <a:gd name="T9" fmla="*/ 0 h 363"/>
                <a:gd name="T10" fmla="*/ 327 w 426"/>
                <a:gd name="T11" fmla="*/ 37 h 363"/>
                <a:gd name="T12" fmla="*/ 268 w 426"/>
                <a:gd name="T13" fmla="*/ 127 h 363"/>
                <a:gd name="T14" fmla="*/ 220 w 426"/>
                <a:gd name="T15" fmla="*/ 156 h 363"/>
                <a:gd name="T16" fmla="*/ 196 w 426"/>
                <a:gd name="T17" fmla="*/ 155 h 363"/>
                <a:gd name="T18" fmla="*/ 141 w 426"/>
                <a:gd name="T19" fmla="*/ 123 h 363"/>
                <a:gd name="T20" fmla="*/ 99 w 426"/>
                <a:gd name="T21" fmla="*/ 45 h 363"/>
                <a:gd name="T22" fmla="*/ 9 w 426"/>
                <a:gd name="T23" fmla="*/ 165 h 363"/>
                <a:gd name="T24" fmla="*/ 78 w 426"/>
                <a:gd name="T25" fmla="*/ 322 h 363"/>
                <a:gd name="T26" fmla="*/ 144 w 426"/>
                <a:gd name="T27" fmla="*/ 358 h 363"/>
                <a:gd name="T28" fmla="*/ 245 w 426"/>
                <a:gd name="T29" fmla="*/ 363 h 363"/>
                <a:gd name="T30" fmla="*/ 345 w 426"/>
                <a:gd name="T31" fmla="*/ 327 h 363"/>
                <a:gd name="T32" fmla="*/ 402 w 426"/>
                <a:gd name="T33" fmla="*/ 17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6" h="363">
                  <a:moveTo>
                    <a:pt x="402" y="172"/>
                  </a:moveTo>
                  <a:cubicBezTo>
                    <a:pt x="380" y="105"/>
                    <a:pt x="380" y="105"/>
                    <a:pt x="380" y="105"/>
                  </a:cubicBezTo>
                  <a:cubicBezTo>
                    <a:pt x="368" y="76"/>
                    <a:pt x="380" y="67"/>
                    <a:pt x="394" y="67"/>
                  </a:cubicBezTo>
                  <a:cubicBezTo>
                    <a:pt x="394" y="67"/>
                    <a:pt x="413" y="22"/>
                    <a:pt x="385" y="11"/>
                  </a:cubicBezTo>
                  <a:cubicBezTo>
                    <a:pt x="376" y="8"/>
                    <a:pt x="390" y="0"/>
                    <a:pt x="390" y="0"/>
                  </a:cubicBezTo>
                  <a:cubicBezTo>
                    <a:pt x="366" y="0"/>
                    <a:pt x="347" y="7"/>
                    <a:pt x="327" y="37"/>
                  </a:cubicBezTo>
                  <a:cubicBezTo>
                    <a:pt x="289" y="94"/>
                    <a:pt x="289" y="94"/>
                    <a:pt x="268" y="127"/>
                  </a:cubicBezTo>
                  <a:cubicBezTo>
                    <a:pt x="251" y="152"/>
                    <a:pt x="240" y="156"/>
                    <a:pt x="220" y="156"/>
                  </a:cubicBezTo>
                  <a:cubicBezTo>
                    <a:pt x="196" y="155"/>
                    <a:pt x="196" y="155"/>
                    <a:pt x="196" y="155"/>
                  </a:cubicBezTo>
                  <a:cubicBezTo>
                    <a:pt x="176" y="155"/>
                    <a:pt x="158" y="150"/>
                    <a:pt x="141" y="123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69" y="10"/>
                    <a:pt x="9" y="82"/>
                    <a:pt x="9" y="165"/>
                  </a:cubicBezTo>
                  <a:cubicBezTo>
                    <a:pt x="9" y="165"/>
                    <a:pt x="0" y="256"/>
                    <a:pt x="78" y="322"/>
                  </a:cubicBezTo>
                  <a:cubicBezTo>
                    <a:pt x="111" y="350"/>
                    <a:pt x="144" y="358"/>
                    <a:pt x="144" y="358"/>
                  </a:cubicBezTo>
                  <a:cubicBezTo>
                    <a:pt x="153" y="363"/>
                    <a:pt x="237" y="363"/>
                    <a:pt x="245" y="363"/>
                  </a:cubicBezTo>
                  <a:cubicBezTo>
                    <a:pt x="280" y="363"/>
                    <a:pt x="320" y="345"/>
                    <a:pt x="345" y="327"/>
                  </a:cubicBezTo>
                  <a:cubicBezTo>
                    <a:pt x="381" y="301"/>
                    <a:pt x="426" y="247"/>
                    <a:pt x="402" y="172"/>
                  </a:cubicBezTo>
                  <a:close/>
                </a:path>
              </a:pathLst>
            </a:custGeom>
            <a:solidFill>
              <a:srgbClr val="794A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Oval 31">
              <a:extLst>
                <a:ext uri="{FF2B5EF4-FFF2-40B4-BE49-F238E27FC236}">
                  <a16:creationId xmlns:a16="http://schemas.microsoft.com/office/drawing/2014/main" id="{1621D85B-63BD-4F37-B7C6-F8E62DF4F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6312" y="3912394"/>
              <a:ext cx="88900" cy="88900"/>
            </a:xfrm>
            <a:prstGeom prst="ellipse">
              <a:avLst/>
            </a:prstGeom>
            <a:solidFill>
              <a:srgbClr val="E28E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32">
              <a:extLst>
                <a:ext uri="{FF2B5EF4-FFF2-40B4-BE49-F238E27FC236}">
                  <a16:creationId xmlns:a16="http://schemas.microsoft.com/office/drawing/2014/main" id="{1153376E-4F7D-420D-B25A-45FE9C205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9012" y="3958431"/>
              <a:ext cx="63500" cy="39688"/>
            </a:xfrm>
            <a:custGeom>
              <a:avLst/>
              <a:gdLst>
                <a:gd name="T0" fmla="*/ 40 w 48"/>
                <a:gd name="T1" fmla="*/ 5 h 30"/>
                <a:gd name="T2" fmla="*/ 7 w 48"/>
                <a:gd name="T3" fmla="*/ 5 h 30"/>
                <a:gd name="T4" fmla="*/ 5 w 48"/>
                <a:gd name="T5" fmla="*/ 2 h 30"/>
                <a:gd name="T6" fmla="*/ 0 w 48"/>
                <a:gd name="T7" fmla="*/ 3 h 30"/>
                <a:gd name="T8" fmla="*/ 7 w 48"/>
                <a:gd name="T9" fmla="*/ 21 h 30"/>
                <a:gd name="T10" fmla="*/ 40 w 48"/>
                <a:gd name="T11" fmla="*/ 21 h 30"/>
                <a:gd name="T12" fmla="*/ 47 w 48"/>
                <a:gd name="T13" fmla="*/ 3 h 30"/>
                <a:gd name="T14" fmla="*/ 42 w 48"/>
                <a:gd name="T15" fmla="*/ 2 h 30"/>
                <a:gd name="T16" fmla="*/ 40 w 48"/>
                <a:gd name="T17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30">
                  <a:moveTo>
                    <a:pt x="40" y="5"/>
                  </a:moveTo>
                  <a:cubicBezTo>
                    <a:pt x="31" y="14"/>
                    <a:pt x="16" y="14"/>
                    <a:pt x="7" y="5"/>
                  </a:cubicBezTo>
                  <a:cubicBezTo>
                    <a:pt x="7" y="4"/>
                    <a:pt x="6" y="3"/>
                    <a:pt x="5" y="2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9"/>
                    <a:pt x="2" y="16"/>
                    <a:pt x="7" y="21"/>
                  </a:cubicBezTo>
                  <a:cubicBezTo>
                    <a:pt x="16" y="30"/>
                    <a:pt x="31" y="30"/>
                    <a:pt x="40" y="21"/>
                  </a:cubicBezTo>
                  <a:cubicBezTo>
                    <a:pt x="45" y="16"/>
                    <a:pt x="48" y="9"/>
                    <a:pt x="47" y="3"/>
                  </a:cubicBezTo>
                  <a:cubicBezTo>
                    <a:pt x="47" y="0"/>
                    <a:pt x="44" y="0"/>
                    <a:pt x="42" y="2"/>
                  </a:cubicBezTo>
                  <a:cubicBezTo>
                    <a:pt x="42" y="3"/>
                    <a:pt x="41" y="4"/>
                    <a:pt x="40" y="5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Oval 33">
              <a:extLst>
                <a:ext uri="{FF2B5EF4-FFF2-40B4-BE49-F238E27FC236}">
                  <a16:creationId xmlns:a16="http://schemas.microsoft.com/office/drawing/2014/main" id="{B24E4697-01C1-4518-BB36-0FC21AAB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7225" y="4314031"/>
              <a:ext cx="114300" cy="114300"/>
            </a:xfrm>
            <a:prstGeom prst="ellipse">
              <a:avLst/>
            </a:prstGeom>
            <a:solidFill>
              <a:srgbClr val="794A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34">
              <a:extLst>
                <a:ext uri="{FF2B5EF4-FFF2-40B4-BE49-F238E27FC236}">
                  <a16:creationId xmlns:a16="http://schemas.microsoft.com/office/drawing/2014/main" id="{9343FCB8-386D-4429-9F80-9B2522E61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350" y="4118769"/>
              <a:ext cx="290513" cy="201613"/>
            </a:xfrm>
            <a:custGeom>
              <a:avLst/>
              <a:gdLst>
                <a:gd name="T0" fmla="*/ 58 w 220"/>
                <a:gd name="T1" fmla="*/ 75 h 153"/>
                <a:gd name="T2" fmla="*/ 4 w 220"/>
                <a:gd name="T3" fmla="*/ 134 h 153"/>
                <a:gd name="T4" fmla="*/ 0 w 220"/>
                <a:gd name="T5" fmla="*/ 145 h 153"/>
                <a:gd name="T6" fmla="*/ 6 w 220"/>
                <a:gd name="T7" fmla="*/ 151 h 153"/>
                <a:gd name="T8" fmla="*/ 89 w 220"/>
                <a:gd name="T9" fmla="*/ 151 h 153"/>
                <a:gd name="T10" fmla="*/ 177 w 220"/>
                <a:gd name="T11" fmla="*/ 108 h 153"/>
                <a:gd name="T12" fmla="*/ 193 w 220"/>
                <a:gd name="T13" fmla="*/ 90 h 153"/>
                <a:gd name="T14" fmla="*/ 58 w 220"/>
                <a:gd name="T15" fmla="*/ 7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153">
                  <a:moveTo>
                    <a:pt x="58" y="75"/>
                  </a:moveTo>
                  <a:cubicBezTo>
                    <a:pt x="4" y="134"/>
                    <a:pt x="4" y="134"/>
                    <a:pt x="4" y="134"/>
                  </a:cubicBezTo>
                  <a:cubicBezTo>
                    <a:pt x="1" y="137"/>
                    <a:pt x="0" y="141"/>
                    <a:pt x="0" y="145"/>
                  </a:cubicBezTo>
                  <a:cubicBezTo>
                    <a:pt x="0" y="148"/>
                    <a:pt x="3" y="151"/>
                    <a:pt x="6" y="151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137" y="153"/>
                    <a:pt x="153" y="131"/>
                    <a:pt x="177" y="108"/>
                  </a:cubicBezTo>
                  <a:cubicBezTo>
                    <a:pt x="193" y="90"/>
                    <a:pt x="193" y="90"/>
                    <a:pt x="193" y="90"/>
                  </a:cubicBezTo>
                  <a:cubicBezTo>
                    <a:pt x="220" y="54"/>
                    <a:pt x="122" y="0"/>
                    <a:pt x="58" y="75"/>
                  </a:cubicBez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35">
              <a:extLst>
                <a:ext uri="{FF2B5EF4-FFF2-40B4-BE49-F238E27FC236}">
                  <a16:creationId xmlns:a16="http://schemas.microsoft.com/office/drawing/2014/main" id="{DCF4412E-B58E-4E81-848F-04A72E446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7525" y="3926681"/>
              <a:ext cx="166688" cy="249238"/>
            </a:xfrm>
            <a:custGeom>
              <a:avLst/>
              <a:gdLst>
                <a:gd name="T0" fmla="*/ 1 w 126"/>
                <a:gd name="T1" fmla="*/ 155 h 190"/>
                <a:gd name="T2" fmla="*/ 3 w 126"/>
                <a:gd name="T3" fmla="*/ 190 h 190"/>
                <a:gd name="T4" fmla="*/ 126 w 126"/>
                <a:gd name="T5" fmla="*/ 101 h 190"/>
                <a:gd name="T6" fmla="*/ 91 w 126"/>
                <a:gd name="T7" fmla="*/ 35 h 190"/>
                <a:gd name="T8" fmla="*/ 1 w 126"/>
                <a:gd name="T9" fmla="*/ 15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90">
                  <a:moveTo>
                    <a:pt x="1" y="155"/>
                  </a:moveTo>
                  <a:cubicBezTo>
                    <a:pt x="1" y="155"/>
                    <a:pt x="0" y="169"/>
                    <a:pt x="3" y="190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61" y="0"/>
                    <a:pt x="1" y="72"/>
                    <a:pt x="1" y="155"/>
                  </a:cubicBez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Oval 36">
              <a:extLst>
                <a:ext uri="{FF2B5EF4-FFF2-40B4-BE49-F238E27FC236}">
                  <a16:creationId xmlns:a16="http://schemas.microsoft.com/office/drawing/2014/main" id="{035685C2-38F0-4347-80D2-9447D15E1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74412" y="3937794"/>
              <a:ext cx="20638" cy="20638"/>
            </a:xfrm>
            <a:prstGeom prst="ellipse">
              <a:avLst/>
            </a:prstGeom>
            <a:solidFill>
              <a:srgbClr val="3A2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43" name="Picture 242">
            <a:extLst>
              <a:ext uri="{FF2B5EF4-FFF2-40B4-BE49-F238E27FC236}">
                <a16:creationId xmlns:a16="http://schemas.microsoft.com/office/drawing/2014/main" id="{99F01090-A72B-41BC-85EB-DD6E33A91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6173" y="5469391"/>
            <a:ext cx="522340" cy="464882"/>
          </a:xfrm>
          <a:prstGeom prst="rect">
            <a:avLst/>
          </a:prstGeom>
        </p:spPr>
      </p:pic>
      <p:grpSp>
        <p:nvGrpSpPr>
          <p:cNvPr id="244" name="Group 243">
            <a:extLst>
              <a:ext uri="{FF2B5EF4-FFF2-40B4-BE49-F238E27FC236}">
                <a16:creationId xmlns:a16="http://schemas.microsoft.com/office/drawing/2014/main" id="{88903DF3-B722-4E95-ACDA-DC8E51F41370}"/>
              </a:ext>
            </a:extLst>
          </p:cNvPr>
          <p:cNvGrpSpPr/>
          <p:nvPr/>
        </p:nvGrpSpPr>
        <p:grpSpPr>
          <a:xfrm>
            <a:off x="4079478" y="6422120"/>
            <a:ext cx="400146" cy="372663"/>
            <a:chOff x="836612" y="1720850"/>
            <a:chExt cx="577851" cy="538163"/>
          </a:xfrm>
          <a:solidFill>
            <a:schemeClr val="accent2"/>
          </a:solidFill>
        </p:grpSpPr>
        <p:sp>
          <p:nvSpPr>
            <p:cNvPr id="245" name="Freeform 23">
              <a:extLst>
                <a:ext uri="{FF2B5EF4-FFF2-40B4-BE49-F238E27FC236}">
                  <a16:creationId xmlns:a16="http://schemas.microsoft.com/office/drawing/2014/main" id="{416344BE-6C7A-4425-8C13-802B780C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" y="2070100"/>
              <a:ext cx="92075" cy="77788"/>
            </a:xfrm>
            <a:custGeom>
              <a:avLst/>
              <a:gdLst>
                <a:gd name="T0" fmla="*/ 287 w 287"/>
                <a:gd name="T1" fmla="*/ 158 h 254"/>
                <a:gd name="T2" fmla="*/ 30 w 287"/>
                <a:gd name="T3" fmla="*/ 0 h 254"/>
                <a:gd name="T4" fmla="*/ 0 w 287"/>
                <a:gd name="T5" fmla="*/ 0 h 254"/>
                <a:gd name="T6" fmla="*/ 253 w 287"/>
                <a:gd name="T7" fmla="*/ 254 h 254"/>
                <a:gd name="T8" fmla="*/ 287 w 287"/>
                <a:gd name="T9" fmla="*/ 15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54">
                  <a:moveTo>
                    <a:pt x="287" y="158"/>
                  </a:moveTo>
                  <a:cubicBezTo>
                    <a:pt x="238" y="61"/>
                    <a:pt x="139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133"/>
                    <a:pt x="120" y="238"/>
                    <a:pt x="253" y="254"/>
                  </a:cubicBezTo>
                  <a:cubicBezTo>
                    <a:pt x="257" y="220"/>
                    <a:pt x="269" y="187"/>
                    <a:pt x="287" y="1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4">
              <a:extLst>
                <a:ext uri="{FF2B5EF4-FFF2-40B4-BE49-F238E27FC236}">
                  <a16:creationId xmlns:a16="http://schemas.microsoft.com/office/drawing/2014/main" id="{EA5EEE6B-0460-449E-B3EA-A495AEC5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" y="2170113"/>
              <a:ext cx="92075" cy="79375"/>
            </a:xfrm>
            <a:custGeom>
              <a:avLst/>
              <a:gdLst>
                <a:gd name="T0" fmla="*/ 30 w 287"/>
                <a:gd name="T1" fmla="*/ 254 h 254"/>
                <a:gd name="T2" fmla="*/ 287 w 287"/>
                <a:gd name="T3" fmla="*/ 96 h 254"/>
                <a:gd name="T4" fmla="*/ 253 w 287"/>
                <a:gd name="T5" fmla="*/ 0 h 254"/>
                <a:gd name="T6" fmla="*/ 0 w 287"/>
                <a:gd name="T7" fmla="*/ 254 h 254"/>
                <a:gd name="T8" fmla="*/ 30 w 287"/>
                <a:gd name="T9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54">
                  <a:moveTo>
                    <a:pt x="30" y="254"/>
                  </a:moveTo>
                  <a:cubicBezTo>
                    <a:pt x="139" y="254"/>
                    <a:pt x="238" y="193"/>
                    <a:pt x="287" y="96"/>
                  </a:cubicBezTo>
                  <a:cubicBezTo>
                    <a:pt x="269" y="67"/>
                    <a:pt x="257" y="34"/>
                    <a:pt x="253" y="0"/>
                  </a:cubicBezTo>
                  <a:cubicBezTo>
                    <a:pt x="120" y="16"/>
                    <a:pt x="15" y="121"/>
                    <a:pt x="0" y="254"/>
                  </a:cubicBezTo>
                  <a:lnTo>
                    <a:pt x="30" y="2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5">
              <a:extLst>
                <a:ext uri="{FF2B5EF4-FFF2-40B4-BE49-F238E27FC236}">
                  <a16:creationId xmlns:a16="http://schemas.microsoft.com/office/drawing/2014/main" id="{CEA2A9DC-FF1D-4C07-B1A0-BC9887733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863" y="2058988"/>
              <a:ext cx="349250" cy="200025"/>
            </a:xfrm>
            <a:custGeom>
              <a:avLst/>
              <a:gdLst>
                <a:gd name="T0" fmla="*/ 110 w 1084"/>
                <a:gd name="T1" fmla="*/ 474 h 640"/>
                <a:gd name="T2" fmla="*/ 637 w 1084"/>
                <a:gd name="T3" fmla="*/ 640 h 640"/>
                <a:gd name="T4" fmla="*/ 982 w 1084"/>
                <a:gd name="T5" fmla="*/ 609 h 640"/>
                <a:gd name="T6" fmla="*/ 1084 w 1084"/>
                <a:gd name="T7" fmla="*/ 581 h 640"/>
                <a:gd name="T8" fmla="*/ 1021 w 1084"/>
                <a:gd name="T9" fmla="*/ 320 h 640"/>
                <a:gd name="T10" fmla="*/ 1084 w 1084"/>
                <a:gd name="T11" fmla="*/ 59 h 640"/>
                <a:gd name="T12" fmla="*/ 982 w 1084"/>
                <a:gd name="T13" fmla="*/ 31 h 640"/>
                <a:gd name="T14" fmla="*/ 637 w 1084"/>
                <a:gd name="T15" fmla="*/ 0 h 640"/>
                <a:gd name="T16" fmla="*/ 110 w 1084"/>
                <a:gd name="T17" fmla="*/ 166 h 640"/>
                <a:gd name="T18" fmla="*/ 54 w 1084"/>
                <a:gd name="T19" fmla="*/ 418 h 640"/>
                <a:gd name="T20" fmla="*/ 110 w 1084"/>
                <a:gd name="T21" fmla="*/ 474 h 640"/>
                <a:gd name="T22" fmla="*/ 457 w 1084"/>
                <a:gd name="T23" fmla="*/ 83 h 640"/>
                <a:gd name="T24" fmla="*/ 497 w 1084"/>
                <a:gd name="T25" fmla="*/ 66 h 640"/>
                <a:gd name="T26" fmla="*/ 744 w 1084"/>
                <a:gd name="T27" fmla="*/ 156 h 640"/>
                <a:gd name="T28" fmla="*/ 763 w 1084"/>
                <a:gd name="T29" fmla="*/ 197 h 640"/>
                <a:gd name="T30" fmla="*/ 757 w 1084"/>
                <a:gd name="T31" fmla="*/ 207 h 640"/>
                <a:gd name="T32" fmla="*/ 724 w 1084"/>
                <a:gd name="T33" fmla="*/ 320 h 640"/>
                <a:gd name="T34" fmla="*/ 757 w 1084"/>
                <a:gd name="T35" fmla="*/ 433 h 640"/>
                <a:gd name="T36" fmla="*/ 755 w 1084"/>
                <a:gd name="T37" fmla="*/ 478 h 640"/>
                <a:gd name="T38" fmla="*/ 744 w 1084"/>
                <a:gd name="T39" fmla="*/ 484 h 640"/>
                <a:gd name="T40" fmla="*/ 497 w 1084"/>
                <a:gd name="T41" fmla="*/ 574 h 640"/>
                <a:gd name="T42" fmla="*/ 457 w 1084"/>
                <a:gd name="T43" fmla="*/ 557 h 640"/>
                <a:gd name="T44" fmla="*/ 413 w 1084"/>
                <a:gd name="T45" fmla="*/ 320 h 640"/>
                <a:gd name="T46" fmla="*/ 457 w 1084"/>
                <a:gd name="T47" fmla="*/ 83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84" h="640">
                  <a:moveTo>
                    <a:pt x="110" y="474"/>
                  </a:moveTo>
                  <a:cubicBezTo>
                    <a:pt x="283" y="584"/>
                    <a:pt x="460" y="640"/>
                    <a:pt x="637" y="640"/>
                  </a:cubicBezTo>
                  <a:cubicBezTo>
                    <a:pt x="753" y="640"/>
                    <a:pt x="868" y="629"/>
                    <a:pt x="982" y="609"/>
                  </a:cubicBezTo>
                  <a:cubicBezTo>
                    <a:pt x="1018" y="600"/>
                    <a:pt x="1052" y="591"/>
                    <a:pt x="1084" y="581"/>
                  </a:cubicBezTo>
                  <a:cubicBezTo>
                    <a:pt x="1069" y="548"/>
                    <a:pt x="1021" y="435"/>
                    <a:pt x="1021" y="320"/>
                  </a:cubicBezTo>
                  <a:cubicBezTo>
                    <a:pt x="1021" y="205"/>
                    <a:pt x="1069" y="92"/>
                    <a:pt x="1084" y="59"/>
                  </a:cubicBezTo>
                  <a:cubicBezTo>
                    <a:pt x="1052" y="49"/>
                    <a:pt x="1018" y="40"/>
                    <a:pt x="982" y="31"/>
                  </a:cubicBezTo>
                  <a:cubicBezTo>
                    <a:pt x="868" y="11"/>
                    <a:pt x="753" y="0"/>
                    <a:pt x="637" y="0"/>
                  </a:cubicBezTo>
                  <a:cubicBezTo>
                    <a:pt x="460" y="0"/>
                    <a:pt x="283" y="56"/>
                    <a:pt x="110" y="166"/>
                  </a:cubicBezTo>
                  <a:cubicBezTo>
                    <a:pt x="25" y="220"/>
                    <a:pt x="0" y="333"/>
                    <a:pt x="54" y="418"/>
                  </a:cubicBezTo>
                  <a:cubicBezTo>
                    <a:pt x="68" y="441"/>
                    <a:pt x="87" y="460"/>
                    <a:pt x="110" y="474"/>
                  </a:cubicBezTo>
                  <a:close/>
                  <a:moveTo>
                    <a:pt x="457" y="83"/>
                  </a:moveTo>
                  <a:cubicBezTo>
                    <a:pt x="464" y="68"/>
                    <a:pt x="481" y="60"/>
                    <a:pt x="497" y="66"/>
                  </a:cubicBezTo>
                  <a:cubicBezTo>
                    <a:pt x="744" y="156"/>
                    <a:pt x="744" y="156"/>
                    <a:pt x="744" y="156"/>
                  </a:cubicBezTo>
                  <a:cubicBezTo>
                    <a:pt x="761" y="162"/>
                    <a:pt x="769" y="180"/>
                    <a:pt x="763" y="197"/>
                  </a:cubicBezTo>
                  <a:cubicBezTo>
                    <a:pt x="762" y="200"/>
                    <a:pt x="759" y="204"/>
                    <a:pt x="757" y="207"/>
                  </a:cubicBezTo>
                  <a:cubicBezTo>
                    <a:pt x="755" y="208"/>
                    <a:pt x="724" y="245"/>
                    <a:pt x="724" y="320"/>
                  </a:cubicBezTo>
                  <a:cubicBezTo>
                    <a:pt x="724" y="395"/>
                    <a:pt x="756" y="432"/>
                    <a:pt x="757" y="433"/>
                  </a:cubicBezTo>
                  <a:cubicBezTo>
                    <a:pt x="769" y="446"/>
                    <a:pt x="768" y="466"/>
                    <a:pt x="755" y="478"/>
                  </a:cubicBezTo>
                  <a:cubicBezTo>
                    <a:pt x="752" y="481"/>
                    <a:pt x="748" y="483"/>
                    <a:pt x="744" y="484"/>
                  </a:cubicBezTo>
                  <a:cubicBezTo>
                    <a:pt x="497" y="574"/>
                    <a:pt x="497" y="574"/>
                    <a:pt x="497" y="574"/>
                  </a:cubicBezTo>
                  <a:cubicBezTo>
                    <a:pt x="481" y="580"/>
                    <a:pt x="464" y="572"/>
                    <a:pt x="457" y="557"/>
                  </a:cubicBezTo>
                  <a:cubicBezTo>
                    <a:pt x="455" y="553"/>
                    <a:pt x="413" y="460"/>
                    <a:pt x="413" y="320"/>
                  </a:cubicBezTo>
                  <a:cubicBezTo>
                    <a:pt x="413" y="180"/>
                    <a:pt x="455" y="87"/>
                    <a:pt x="457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6">
              <a:extLst>
                <a:ext uri="{FF2B5EF4-FFF2-40B4-BE49-F238E27FC236}">
                  <a16:creationId xmlns:a16="http://schemas.microsoft.com/office/drawing/2014/main" id="{7C577D1C-6F76-47B8-997B-44C4AFE94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2000250"/>
              <a:ext cx="55563" cy="39688"/>
            </a:xfrm>
            <a:custGeom>
              <a:avLst/>
              <a:gdLst>
                <a:gd name="T0" fmla="*/ 171 w 171"/>
                <a:gd name="T1" fmla="*/ 40 h 127"/>
                <a:gd name="T2" fmla="*/ 138 w 171"/>
                <a:gd name="T3" fmla="*/ 0 h 127"/>
                <a:gd name="T4" fmla="*/ 0 w 171"/>
                <a:gd name="T5" fmla="*/ 127 h 127"/>
                <a:gd name="T6" fmla="*/ 29 w 171"/>
                <a:gd name="T7" fmla="*/ 127 h 127"/>
                <a:gd name="T8" fmla="*/ 171 w 171"/>
                <a:gd name="T9" fmla="*/ 4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27">
                  <a:moveTo>
                    <a:pt x="171" y="40"/>
                  </a:moveTo>
                  <a:cubicBezTo>
                    <a:pt x="157" y="30"/>
                    <a:pt x="146" y="16"/>
                    <a:pt x="138" y="0"/>
                  </a:cubicBezTo>
                  <a:cubicBezTo>
                    <a:pt x="69" y="9"/>
                    <a:pt x="14" y="60"/>
                    <a:pt x="0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89" y="127"/>
                    <a:pt x="144" y="93"/>
                    <a:pt x="171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7">
              <a:extLst>
                <a:ext uri="{FF2B5EF4-FFF2-40B4-BE49-F238E27FC236}">
                  <a16:creationId xmlns:a16="http://schemas.microsoft.com/office/drawing/2014/main" id="{2A26F488-EBD9-41AE-8D77-1F86FF499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850" y="2101850"/>
              <a:ext cx="66675" cy="114300"/>
            </a:xfrm>
            <a:custGeom>
              <a:avLst/>
              <a:gdLst>
                <a:gd name="T0" fmla="*/ 63 w 207"/>
                <a:gd name="T1" fmla="*/ 183 h 366"/>
                <a:gd name="T2" fmla="*/ 31 w 207"/>
                <a:gd name="T3" fmla="*/ 215 h 366"/>
                <a:gd name="T4" fmla="*/ 0 w 207"/>
                <a:gd name="T5" fmla="*/ 215 h 366"/>
                <a:gd name="T6" fmla="*/ 27 w 207"/>
                <a:gd name="T7" fmla="*/ 366 h 366"/>
                <a:gd name="T8" fmla="*/ 207 w 207"/>
                <a:gd name="T9" fmla="*/ 301 h 366"/>
                <a:gd name="T10" fmla="*/ 205 w 207"/>
                <a:gd name="T11" fmla="*/ 297 h 366"/>
                <a:gd name="T12" fmla="*/ 205 w 207"/>
                <a:gd name="T13" fmla="*/ 69 h 366"/>
                <a:gd name="T14" fmla="*/ 207 w 207"/>
                <a:gd name="T15" fmla="*/ 65 h 366"/>
                <a:gd name="T16" fmla="*/ 27 w 207"/>
                <a:gd name="T17" fmla="*/ 0 h 366"/>
                <a:gd name="T18" fmla="*/ 0 w 207"/>
                <a:gd name="T19" fmla="*/ 151 h 366"/>
                <a:gd name="T20" fmla="*/ 31 w 207"/>
                <a:gd name="T21" fmla="*/ 151 h 366"/>
                <a:gd name="T22" fmla="*/ 63 w 207"/>
                <a:gd name="T23" fmla="*/ 18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7" h="366">
                  <a:moveTo>
                    <a:pt x="63" y="183"/>
                  </a:moveTo>
                  <a:cubicBezTo>
                    <a:pt x="63" y="201"/>
                    <a:pt x="49" y="215"/>
                    <a:pt x="31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2" y="266"/>
                    <a:pt x="11" y="317"/>
                    <a:pt x="27" y="366"/>
                  </a:cubicBezTo>
                  <a:cubicBezTo>
                    <a:pt x="207" y="301"/>
                    <a:pt x="207" y="301"/>
                    <a:pt x="207" y="301"/>
                  </a:cubicBezTo>
                  <a:cubicBezTo>
                    <a:pt x="206" y="300"/>
                    <a:pt x="206" y="298"/>
                    <a:pt x="205" y="297"/>
                  </a:cubicBezTo>
                  <a:cubicBezTo>
                    <a:pt x="174" y="224"/>
                    <a:pt x="174" y="142"/>
                    <a:pt x="205" y="69"/>
                  </a:cubicBezTo>
                  <a:cubicBezTo>
                    <a:pt x="206" y="68"/>
                    <a:pt x="206" y="66"/>
                    <a:pt x="207" y="65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1" y="49"/>
                    <a:pt x="2" y="100"/>
                    <a:pt x="0" y="151"/>
                  </a:cubicBezTo>
                  <a:cubicBezTo>
                    <a:pt x="31" y="151"/>
                    <a:pt x="31" y="151"/>
                    <a:pt x="31" y="151"/>
                  </a:cubicBezTo>
                  <a:cubicBezTo>
                    <a:pt x="49" y="151"/>
                    <a:pt x="63" y="165"/>
                    <a:pt x="63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8">
              <a:extLst>
                <a:ext uri="{FF2B5EF4-FFF2-40B4-BE49-F238E27FC236}">
                  <a16:creationId xmlns:a16="http://schemas.microsoft.com/office/drawing/2014/main" id="{83C3A499-2AA9-4C6C-8620-01A907403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1989138"/>
              <a:ext cx="103188" cy="30163"/>
            </a:xfrm>
            <a:custGeom>
              <a:avLst/>
              <a:gdLst>
                <a:gd name="T0" fmla="*/ 256 w 320"/>
                <a:gd name="T1" fmla="*/ 0 h 96"/>
                <a:gd name="T2" fmla="*/ 256 w 320"/>
                <a:gd name="T3" fmla="*/ 0 h 96"/>
                <a:gd name="T4" fmla="*/ 64 w 320"/>
                <a:gd name="T5" fmla="*/ 0 h 96"/>
                <a:gd name="T6" fmla="*/ 64 w 320"/>
                <a:gd name="T7" fmla="*/ 0 h 96"/>
                <a:gd name="T8" fmla="*/ 64 w 320"/>
                <a:gd name="T9" fmla="*/ 0 h 96"/>
                <a:gd name="T10" fmla="*/ 0 w 320"/>
                <a:gd name="T11" fmla="*/ 0 h 96"/>
                <a:gd name="T12" fmla="*/ 0 w 320"/>
                <a:gd name="T13" fmla="*/ 64 h 96"/>
                <a:gd name="T14" fmla="*/ 32 w 320"/>
                <a:gd name="T15" fmla="*/ 96 h 96"/>
                <a:gd name="T16" fmla="*/ 62 w 320"/>
                <a:gd name="T17" fmla="*/ 87 h 96"/>
                <a:gd name="T18" fmla="*/ 160 w 320"/>
                <a:gd name="T19" fmla="*/ 64 h 96"/>
                <a:gd name="T20" fmla="*/ 258 w 320"/>
                <a:gd name="T21" fmla="*/ 87 h 96"/>
                <a:gd name="T22" fmla="*/ 288 w 320"/>
                <a:gd name="T23" fmla="*/ 96 h 96"/>
                <a:gd name="T24" fmla="*/ 320 w 320"/>
                <a:gd name="T25" fmla="*/ 64 h 96"/>
                <a:gd name="T26" fmla="*/ 320 w 320"/>
                <a:gd name="T27" fmla="*/ 0 h 96"/>
                <a:gd name="T28" fmla="*/ 256 w 320"/>
                <a:gd name="T2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0" h="96">
                  <a:moveTo>
                    <a:pt x="256" y="0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82"/>
                    <a:pt x="14" y="96"/>
                    <a:pt x="32" y="96"/>
                  </a:cubicBezTo>
                  <a:cubicBezTo>
                    <a:pt x="39" y="96"/>
                    <a:pt x="50" y="92"/>
                    <a:pt x="62" y="87"/>
                  </a:cubicBezTo>
                  <a:cubicBezTo>
                    <a:pt x="85" y="77"/>
                    <a:pt x="116" y="64"/>
                    <a:pt x="160" y="64"/>
                  </a:cubicBezTo>
                  <a:cubicBezTo>
                    <a:pt x="204" y="64"/>
                    <a:pt x="235" y="77"/>
                    <a:pt x="258" y="87"/>
                  </a:cubicBezTo>
                  <a:cubicBezTo>
                    <a:pt x="270" y="92"/>
                    <a:pt x="281" y="96"/>
                    <a:pt x="288" y="96"/>
                  </a:cubicBezTo>
                  <a:cubicBezTo>
                    <a:pt x="306" y="96"/>
                    <a:pt x="320" y="82"/>
                    <a:pt x="320" y="64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56" y="0"/>
                    <a:pt x="256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9">
              <a:extLst>
                <a:ext uri="{FF2B5EF4-FFF2-40B4-BE49-F238E27FC236}">
                  <a16:creationId xmlns:a16="http://schemas.microsoft.com/office/drawing/2014/main" id="{346DB4C2-BA24-4963-81D9-CA0E9FD11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2" y="1870075"/>
              <a:ext cx="209550" cy="100013"/>
            </a:xfrm>
            <a:custGeom>
              <a:avLst/>
              <a:gdLst>
                <a:gd name="T0" fmla="*/ 25 w 652"/>
                <a:gd name="T1" fmla="*/ 247 h 320"/>
                <a:gd name="T2" fmla="*/ 143 w 652"/>
                <a:gd name="T3" fmla="*/ 320 h 320"/>
                <a:gd name="T4" fmla="*/ 178 w 652"/>
                <a:gd name="T5" fmla="*/ 320 h 320"/>
                <a:gd name="T6" fmla="*/ 137 w 652"/>
                <a:gd name="T7" fmla="*/ 238 h 320"/>
                <a:gd name="T8" fmla="*/ 151 w 652"/>
                <a:gd name="T9" fmla="*/ 195 h 320"/>
                <a:gd name="T10" fmla="*/ 194 w 652"/>
                <a:gd name="T11" fmla="*/ 209 h 320"/>
                <a:gd name="T12" fmla="*/ 195 w 652"/>
                <a:gd name="T13" fmla="*/ 210 h 320"/>
                <a:gd name="T14" fmla="*/ 250 w 652"/>
                <a:gd name="T15" fmla="*/ 320 h 320"/>
                <a:gd name="T16" fmla="*/ 294 w 652"/>
                <a:gd name="T17" fmla="*/ 320 h 320"/>
                <a:gd name="T18" fmla="*/ 294 w 652"/>
                <a:gd name="T19" fmla="*/ 192 h 320"/>
                <a:gd name="T20" fmla="*/ 326 w 652"/>
                <a:gd name="T21" fmla="*/ 160 h 320"/>
                <a:gd name="T22" fmla="*/ 358 w 652"/>
                <a:gd name="T23" fmla="*/ 192 h 320"/>
                <a:gd name="T24" fmla="*/ 358 w 652"/>
                <a:gd name="T25" fmla="*/ 320 h 320"/>
                <a:gd name="T26" fmla="*/ 402 w 652"/>
                <a:gd name="T27" fmla="*/ 320 h 320"/>
                <a:gd name="T28" fmla="*/ 457 w 652"/>
                <a:gd name="T29" fmla="*/ 210 h 320"/>
                <a:gd name="T30" fmla="*/ 500 w 652"/>
                <a:gd name="T31" fmla="*/ 196 h 320"/>
                <a:gd name="T32" fmla="*/ 515 w 652"/>
                <a:gd name="T33" fmla="*/ 238 h 320"/>
                <a:gd name="T34" fmla="*/ 474 w 652"/>
                <a:gd name="T35" fmla="*/ 320 h 320"/>
                <a:gd name="T36" fmla="*/ 509 w 652"/>
                <a:gd name="T37" fmla="*/ 320 h 320"/>
                <a:gd name="T38" fmla="*/ 627 w 652"/>
                <a:gd name="T39" fmla="*/ 247 h 320"/>
                <a:gd name="T40" fmla="*/ 639 w 652"/>
                <a:gd name="T41" fmla="*/ 181 h 320"/>
                <a:gd name="T42" fmla="*/ 326 w 652"/>
                <a:gd name="T43" fmla="*/ 0 h 320"/>
                <a:gd name="T44" fmla="*/ 13 w 652"/>
                <a:gd name="T45" fmla="*/ 181 h 320"/>
                <a:gd name="T46" fmla="*/ 25 w 652"/>
                <a:gd name="T47" fmla="*/ 24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2" h="320">
                  <a:moveTo>
                    <a:pt x="25" y="247"/>
                  </a:moveTo>
                  <a:cubicBezTo>
                    <a:pt x="143" y="320"/>
                    <a:pt x="143" y="320"/>
                    <a:pt x="143" y="320"/>
                  </a:cubicBezTo>
                  <a:cubicBezTo>
                    <a:pt x="178" y="320"/>
                    <a:pt x="178" y="320"/>
                    <a:pt x="178" y="320"/>
                  </a:cubicBezTo>
                  <a:cubicBezTo>
                    <a:pt x="137" y="238"/>
                    <a:pt x="137" y="238"/>
                    <a:pt x="137" y="238"/>
                  </a:cubicBezTo>
                  <a:cubicBezTo>
                    <a:pt x="129" y="223"/>
                    <a:pt x="136" y="203"/>
                    <a:pt x="151" y="195"/>
                  </a:cubicBezTo>
                  <a:cubicBezTo>
                    <a:pt x="167" y="187"/>
                    <a:pt x="186" y="193"/>
                    <a:pt x="194" y="209"/>
                  </a:cubicBezTo>
                  <a:cubicBezTo>
                    <a:pt x="194" y="209"/>
                    <a:pt x="195" y="210"/>
                    <a:pt x="195" y="210"/>
                  </a:cubicBezTo>
                  <a:cubicBezTo>
                    <a:pt x="250" y="320"/>
                    <a:pt x="250" y="320"/>
                    <a:pt x="250" y="320"/>
                  </a:cubicBezTo>
                  <a:cubicBezTo>
                    <a:pt x="294" y="320"/>
                    <a:pt x="294" y="320"/>
                    <a:pt x="294" y="320"/>
                  </a:cubicBezTo>
                  <a:cubicBezTo>
                    <a:pt x="294" y="192"/>
                    <a:pt x="294" y="192"/>
                    <a:pt x="294" y="192"/>
                  </a:cubicBezTo>
                  <a:cubicBezTo>
                    <a:pt x="294" y="174"/>
                    <a:pt x="308" y="160"/>
                    <a:pt x="326" y="160"/>
                  </a:cubicBezTo>
                  <a:cubicBezTo>
                    <a:pt x="344" y="160"/>
                    <a:pt x="358" y="174"/>
                    <a:pt x="358" y="192"/>
                  </a:cubicBezTo>
                  <a:cubicBezTo>
                    <a:pt x="358" y="320"/>
                    <a:pt x="358" y="320"/>
                    <a:pt x="358" y="320"/>
                  </a:cubicBezTo>
                  <a:cubicBezTo>
                    <a:pt x="402" y="320"/>
                    <a:pt x="402" y="320"/>
                    <a:pt x="402" y="320"/>
                  </a:cubicBezTo>
                  <a:cubicBezTo>
                    <a:pt x="457" y="210"/>
                    <a:pt x="457" y="210"/>
                    <a:pt x="457" y="210"/>
                  </a:cubicBezTo>
                  <a:cubicBezTo>
                    <a:pt x="465" y="194"/>
                    <a:pt x="485" y="188"/>
                    <a:pt x="500" y="196"/>
                  </a:cubicBezTo>
                  <a:cubicBezTo>
                    <a:pt x="516" y="204"/>
                    <a:pt x="522" y="223"/>
                    <a:pt x="515" y="238"/>
                  </a:cubicBezTo>
                  <a:cubicBezTo>
                    <a:pt x="474" y="320"/>
                    <a:pt x="474" y="320"/>
                    <a:pt x="474" y="320"/>
                  </a:cubicBezTo>
                  <a:cubicBezTo>
                    <a:pt x="509" y="320"/>
                    <a:pt x="509" y="320"/>
                    <a:pt x="509" y="320"/>
                  </a:cubicBezTo>
                  <a:cubicBezTo>
                    <a:pt x="627" y="247"/>
                    <a:pt x="627" y="247"/>
                    <a:pt x="627" y="247"/>
                  </a:cubicBezTo>
                  <a:cubicBezTo>
                    <a:pt x="647" y="234"/>
                    <a:pt x="652" y="203"/>
                    <a:pt x="639" y="181"/>
                  </a:cubicBezTo>
                  <a:cubicBezTo>
                    <a:pt x="582" y="91"/>
                    <a:pt x="463" y="0"/>
                    <a:pt x="326" y="0"/>
                  </a:cubicBezTo>
                  <a:cubicBezTo>
                    <a:pt x="189" y="0"/>
                    <a:pt x="70" y="91"/>
                    <a:pt x="13" y="181"/>
                  </a:cubicBezTo>
                  <a:cubicBezTo>
                    <a:pt x="0" y="203"/>
                    <a:pt x="5" y="234"/>
                    <a:pt x="25" y="2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30">
              <a:extLst>
                <a:ext uri="{FF2B5EF4-FFF2-40B4-BE49-F238E27FC236}">
                  <a16:creationId xmlns:a16="http://schemas.microsoft.com/office/drawing/2014/main" id="{0664A2ED-BAFC-4595-8CE4-ECABC61F5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1939925"/>
              <a:ext cx="50800" cy="38100"/>
            </a:xfrm>
            <a:custGeom>
              <a:avLst/>
              <a:gdLst>
                <a:gd name="T0" fmla="*/ 126 w 155"/>
                <a:gd name="T1" fmla="*/ 125 h 125"/>
                <a:gd name="T2" fmla="*/ 155 w 155"/>
                <a:gd name="T3" fmla="*/ 62 h 125"/>
                <a:gd name="T4" fmla="*/ 29 w 155"/>
                <a:gd name="T5" fmla="*/ 0 h 125"/>
                <a:gd name="T6" fmla="*/ 0 w 155"/>
                <a:gd name="T7" fmla="*/ 0 h 125"/>
                <a:gd name="T8" fmla="*/ 126 w 155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25">
                  <a:moveTo>
                    <a:pt x="126" y="125"/>
                  </a:moveTo>
                  <a:cubicBezTo>
                    <a:pt x="129" y="101"/>
                    <a:pt x="139" y="79"/>
                    <a:pt x="155" y="62"/>
                  </a:cubicBezTo>
                  <a:cubicBezTo>
                    <a:pt x="125" y="23"/>
                    <a:pt x="78" y="0"/>
                    <a:pt x="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63"/>
                    <a:pt x="63" y="112"/>
                    <a:pt x="126" y="1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Freeform 31">
              <a:extLst>
                <a:ext uri="{FF2B5EF4-FFF2-40B4-BE49-F238E27FC236}">
                  <a16:creationId xmlns:a16="http://schemas.microsoft.com/office/drawing/2014/main" id="{86E4AC05-9F81-4949-B5FB-34AF15EA2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2388" y="1912938"/>
              <a:ext cx="90488" cy="76200"/>
            </a:xfrm>
            <a:custGeom>
              <a:avLst/>
              <a:gdLst>
                <a:gd name="T0" fmla="*/ 59 w 280"/>
                <a:gd name="T1" fmla="*/ 58 h 246"/>
                <a:gd name="T2" fmla="*/ 0 w 280"/>
                <a:gd name="T3" fmla="*/ 136 h 246"/>
                <a:gd name="T4" fmla="*/ 100 w 280"/>
                <a:gd name="T5" fmla="*/ 246 h 246"/>
                <a:gd name="T6" fmla="*/ 280 w 280"/>
                <a:gd name="T7" fmla="*/ 0 h 246"/>
                <a:gd name="T8" fmla="*/ 89 w 280"/>
                <a:gd name="T9" fmla="*/ 59 h 246"/>
                <a:gd name="T10" fmla="*/ 59 w 280"/>
                <a:gd name="T11" fmla="*/ 5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0" h="246">
                  <a:moveTo>
                    <a:pt x="59" y="58"/>
                  </a:moveTo>
                  <a:cubicBezTo>
                    <a:pt x="50" y="90"/>
                    <a:pt x="29" y="118"/>
                    <a:pt x="0" y="136"/>
                  </a:cubicBezTo>
                  <a:cubicBezTo>
                    <a:pt x="5" y="166"/>
                    <a:pt x="25" y="227"/>
                    <a:pt x="100" y="246"/>
                  </a:cubicBezTo>
                  <a:cubicBezTo>
                    <a:pt x="208" y="199"/>
                    <a:pt x="263" y="102"/>
                    <a:pt x="280" y="0"/>
                  </a:cubicBezTo>
                  <a:cubicBezTo>
                    <a:pt x="224" y="39"/>
                    <a:pt x="157" y="59"/>
                    <a:pt x="89" y="59"/>
                  </a:cubicBezTo>
                  <a:cubicBezTo>
                    <a:pt x="79" y="59"/>
                    <a:pt x="69" y="59"/>
                    <a:pt x="59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32">
              <a:extLst>
                <a:ext uri="{FF2B5EF4-FFF2-40B4-BE49-F238E27FC236}">
                  <a16:creationId xmlns:a16="http://schemas.microsoft.com/office/drawing/2014/main" id="{0D1FFEAD-6F6E-46F4-B916-33BFA3202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813" y="1965325"/>
              <a:ext cx="58738" cy="34925"/>
            </a:xfrm>
            <a:custGeom>
              <a:avLst/>
              <a:gdLst>
                <a:gd name="T0" fmla="*/ 50 w 183"/>
                <a:gd name="T1" fmla="*/ 109 h 109"/>
                <a:gd name="T2" fmla="*/ 183 w 183"/>
                <a:gd name="T3" fmla="*/ 109 h 109"/>
                <a:gd name="T4" fmla="*/ 156 w 183"/>
                <a:gd name="T5" fmla="*/ 0 h 109"/>
                <a:gd name="T6" fmla="*/ 51 w 183"/>
                <a:gd name="T7" fmla="*/ 6 h 109"/>
                <a:gd name="T8" fmla="*/ 1 w 183"/>
                <a:gd name="T9" fmla="*/ 59 h 109"/>
                <a:gd name="T10" fmla="*/ 50 w 183"/>
                <a:gd name="T11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109">
                  <a:moveTo>
                    <a:pt x="50" y="109"/>
                  </a:moveTo>
                  <a:cubicBezTo>
                    <a:pt x="183" y="109"/>
                    <a:pt x="183" y="109"/>
                    <a:pt x="183" y="109"/>
                  </a:cubicBezTo>
                  <a:cubicBezTo>
                    <a:pt x="163" y="79"/>
                    <a:pt x="150" y="42"/>
                    <a:pt x="156" y="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22" y="7"/>
                    <a:pt x="0" y="31"/>
                    <a:pt x="1" y="59"/>
                  </a:cubicBezTo>
                  <a:cubicBezTo>
                    <a:pt x="2" y="86"/>
                    <a:pt x="23" y="107"/>
                    <a:pt x="50" y="1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33">
              <a:extLst>
                <a:ext uri="{FF2B5EF4-FFF2-40B4-BE49-F238E27FC236}">
                  <a16:creationId xmlns:a16="http://schemas.microsoft.com/office/drawing/2014/main" id="{9591AF66-F248-433E-8FF2-C718A8256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113" y="2084388"/>
              <a:ext cx="131763" cy="149225"/>
            </a:xfrm>
            <a:custGeom>
              <a:avLst/>
              <a:gdLst>
                <a:gd name="T0" fmla="*/ 309 w 409"/>
                <a:gd name="T1" fmla="*/ 342 h 480"/>
                <a:gd name="T2" fmla="*/ 409 w 409"/>
                <a:gd name="T3" fmla="*/ 240 h 480"/>
                <a:gd name="T4" fmla="*/ 309 w 409"/>
                <a:gd name="T5" fmla="*/ 138 h 480"/>
                <a:gd name="T6" fmla="*/ 60 w 409"/>
                <a:gd name="T7" fmla="*/ 0 h 480"/>
                <a:gd name="T8" fmla="*/ 0 w 409"/>
                <a:gd name="T9" fmla="*/ 240 h 480"/>
                <a:gd name="T10" fmla="*/ 60 w 409"/>
                <a:gd name="T11" fmla="*/ 480 h 480"/>
                <a:gd name="T12" fmla="*/ 309 w 409"/>
                <a:gd name="T13" fmla="*/ 342 h 480"/>
                <a:gd name="T14" fmla="*/ 224 w 409"/>
                <a:gd name="T15" fmla="*/ 176 h 480"/>
                <a:gd name="T16" fmla="*/ 256 w 409"/>
                <a:gd name="T17" fmla="*/ 208 h 480"/>
                <a:gd name="T18" fmla="*/ 224 w 409"/>
                <a:gd name="T19" fmla="*/ 240 h 480"/>
                <a:gd name="T20" fmla="*/ 192 w 409"/>
                <a:gd name="T21" fmla="*/ 208 h 480"/>
                <a:gd name="T22" fmla="*/ 224 w 409"/>
                <a:gd name="T23" fmla="*/ 17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9" h="480">
                  <a:moveTo>
                    <a:pt x="309" y="342"/>
                  </a:moveTo>
                  <a:cubicBezTo>
                    <a:pt x="362" y="299"/>
                    <a:pt x="394" y="261"/>
                    <a:pt x="409" y="240"/>
                  </a:cubicBezTo>
                  <a:cubicBezTo>
                    <a:pt x="394" y="220"/>
                    <a:pt x="362" y="181"/>
                    <a:pt x="309" y="138"/>
                  </a:cubicBezTo>
                  <a:cubicBezTo>
                    <a:pt x="257" y="97"/>
                    <a:pt x="176" y="44"/>
                    <a:pt x="60" y="0"/>
                  </a:cubicBezTo>
                  <a:cubicBezTo>
                    <a:pt x="52" y="16"/>
                    <a:pt x="0" y="130"/>
                    <a:pt x="0" y="240"/>
                  </a:cubicBezTo>
                  <a:cubicBezTo>
                    <a:pt x="0" y="351"/>
                    <a:pt x="52" y="464"/>
                    <a:pt x="60" y="480"/>
                  </a:cubicBezTo>
                  <a:cubicBezTo>
                    <a:pt x="176" y="436"/>
                    <a:pt x="257" y="383"/>
                    <a:pt x="309" y="342"/>
                  </a:cubicBezTo>
                  <a:close/>
                  <a:moveTo>
                    <a:pt x="224" y="176"/>
                  </a:moveTo>
                  <a:cubicBezTo>
                    <a:pt x="242" y="176"/>
                    <a:pt x="256" y="190"/>
                    <a:pt x="256" y="208"/>
                  </a:cubicBezTo>
                  <a:cubicBezTo>
                    <a:pt x="256" y="226"/>
                    <a:pt x="242" y="240"/>
                    <a:pt x="224" y="240"/>
                  </a:cubicBezTo>
                  <a:cubicBezTo>
                    <a:pt x="206" y="240"/>
                    <a:pt x="192" y="226"/>
                    <a:pt x="192" y="208"/>
                  </a:cubicBezTo>
                  <a:cubicBezTo>
                    <a:pt x="192" y="190"/>
                    <a:pt x="206" y="176"/>
                    <a:pt x="224" y="1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16">
              <a:extLst>
                <a:ext uri="{FF2B5EF4-FFF2-40B4-BE49-F238E27FC236}">
                  <a16:creationId xmlns:a16="http://schemas.microsoft.com/office/drawing/2014/main" id="{EC630991-D11C-4E33-B197-3961DA6A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488" y="1960563"/>
              <a:ext cx="92075" cy="39688"/>
            </a:xfrm>
            <a:custGeom>
              <a:avLst/>
              <a:gdLst>
                <a:gd name="T0" fmla="*/ 62 w 287"/>
                <a:gd name="T1" fmla="*/ 125 h 125"/>
                <a:gd name="T2" fmla="*/ 211 w 287"/>
                <a:gd name="T3" fmla="*/ 125 h 125"/>
                <a:gd name="T4" fmla="*/ 287 w 287"/>
                <a:gd name="T5" fmla="*/ 119 h 125"/>
                <a:gd name="T6" fmla="*/ 215 w 287"/>
                <a:gd name="T7" fmla="*/ 0 h 125"/>
                <a:gd name="T8" fmla="*/ 16 w 287"/>
                <a:gd name="T9" fmla="*/ 12 h 125"/>
                <a:gd name="T10" fmla="*/ 62 w 287"/>
                <a:gd name="T11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125">
                  <a:moveTo>
                    <a:pt x="62" y="125"/>
                  </a:moveTo>
                  <a:cubicBezTo>
                    <a:pt x="211" y="125"/>
                    <a:pt x="211" y="125"/>
                    <a:pt x="211" y="125"/>
                  </a:cubicBezTo>
                  <a:cubicBezTo>
                    <a:pt x="236" y="125"/>
                    <a:pt x="262" y="123"/>
                    <a:pt x="287" y="119"/>
                  </a:cubicBezTo>
                  <a:cubicBezTo>
                    <a:pt x="243" y="85"/>
                    <a:pt x="223" y="38"/>
                    <a:pt x="215" y="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0" y="68"/>
                    <a:pt x="44" y="111"/>
                    <a:pt x="62" y="1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17">
              <a:extLst>
                <a:ext uri="{FF2B5EF4-FFF2-40B4-BE49-F238E27FC236}">
                  <a16:creationId xmlns:a16="http://schemas.microsoft.com/office/drawing/2014/main" id="{92396293-1C99-455F-A63D-5067D920F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6038" y="1797050"/>
              <a:ext cx="98425" cy="117475"/>
            </a:xfrm>
            <a:custGeom>
              <a:avLst/>
              <a:gdLst>
                <a:gd name="T0" fmla="*/ 80 w 306"/>
                <a:gd name="T1" fmla="*/ 365 h 376"/>
                <a:gd name="T2" fmla="*/ 306 w 306"/>
                <a:gd name="T3" fmla="*/ 282 h 376"/>
                <a:gd name="T4" fmla="*/ 142 w 306"/>
                <a:gd name="T5" fmla="*/ 0 h 376"/>
                <a:gd name="T6" fmla="*/ 0 w 306"/>
                <a:gd name="T7" fmla="*/ 273 h 376"/>
                <a:gd name="T8" fmla="*/ 80 w 306"/>
                <a:gd name="T9" fmla="*/ 365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376">
                  <a:moveTo>
                    <a:pt x="80" y="365"/>
                  </a:moveTo>
                  <a:cubicBezTo>
                    <a:pt x="203" y="376"/>
                    <a:pt x="278" y="312"/>
                    <a:pt x="306" y="282"/>
                  </a:cubicBezTo>
                  <a:cubicBezTo>
                    <a:pt x="301" y="167"/>
                    <a:pt x="240" y="62"/>
                    <a:pt x="142" y="0"/>
                  </a:cubicBezTo>
                  <a:cubicBezTo>
                    <a:pt x="126" y="128"/>
                    <a:pt x="53" y="221"/>
                    <a:pt x="0" y="273"/>
                  </a:cubicBezTo>
                  <a:cubicBezTo>
                    <a:pt x="40" y="289"/>
                    <a:pt x="70" y="323"/>
                    <a:pt x="80" y="3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18">
              <a:extLst>
                <a:ext uri="{FF2B5EF4-FFF2-40B4-BE49-F238E27FC236}">
                  <a16:creationId xmlns:a16="http://schemas.microsoft.com/office/drawing/2014/main" id="{497C66BF-35E9-4848-B151-5D9C3FE87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350" y="1720850"/>
              <a:ext cx="319088" cy="158750"/>
            </a:xfrm>
            <a:custGeom>
              <a:avLst/>
              <a:gdLst>
                <a:gd name="T0" fmla="*/ 868 w 995"/>
                <a:gd name="T1" fmla="*/ 192 h 512"/>
                <a:gd name="T2" fmla="*/ 228 w 995"/>
                <a:gd name="T3" fmla="*/ 192 h 512"/>
                <a:gd name="T4" fmla="*/ 132 w 995"/>
                <a:gd name="T5" fmla="*/ 96 h 512"/>
                <a:gd name="T6" fmla="*/ 132 w 995"/>
                <a:gd name="T7" fmla="*/ 32 h 512"/>
                <a:gd name="T8" fmla="*/ 100 w 995"/>
                <a:gd name="T9" fmla="*/ 0 h 512"/>
                <a:gd name="T10" fmla="*/ 68 w 995"/>
                <a:gd name="T11" fmla="*/ 32 h 512"/>
                <a:gd name="T12" fmla="*/ 68 w 995"/>
                <a:gd name="T13" fmla="*/ 96 h 512"/>
                <a:gd name="T14" fmla="*/ 209 w 995"/>
                <a:gd name="T15" fmla="*/ 255 h 512"/>
                <a:gd name="T16" fmla="*/ 221 w 995"/>
                <a:gd name="T17" fmla="*/ 289 h 512"/>
                <a:gd name="T18" fmla="*/ 214 w 995"/>
                <a:gd name="T19" fmla="*/ 291 h 512"/>
                <a:gd name="T20" fmla="*/ 136 w 995"/>
                <a:gd name="T21" fmla="*/ 305 h 512"/>
                <a:gd name="T22" fmla="*/ 86 w 995"/>
                <a:gd name="T23" fmla="*/ 269 h 512"/>
                <a:gd name="T24" fmla="*/ 66 w 995"/>
                <a:gd name="T25" fmla="*/ 213 h 512"/>
                <a:gd name="T26" fmla="*/ 25 w 995"/>
                <a:gd name="T27" fmla="*/ 193 h 512"/>
                <a:gd name="T28" fmla="*/ 6 w 995"/>
                <a:gd name="T29" fmla="*/ 234 h 512"/>
                <a:gd name="T30" fmla="*/ 6 w 995"/>
                <a:gd name="T31" fmla="*/ 235 h 512"/>
                <a:gd name="T32" fmla="*/ 26 w 995"/>
                <a:gd name="T33" fmla="*/ 292 h 512"/>
                <a:gd name="T34" fmla="*/ 28 w 995"/>
                <a:gd name="T35" fmla="*/ 296 h 512"/>
                <a:gd name="T36" fmla="*/ 124 w 995"/>
                <a:gd name="T37" fmla="*/ 368 h 512"/>
                <a:gd name="T38" fmla="*/ 154 w 995"/>
                <a:gd name="T39" fmla="*/ 370 h 512"/>
                <a:gd name="T40" fmla="*/ 242 w 995"/>
                <a:gd name="T41" fmla="*/ 349 h 512"/>
                <a:gd name="T42" fmla="*/ 248 w 995"/>
                <a:gd name="T43" fmla="*/ 345 h 512"/>
                <a:gd name="T44" fmla="*/ 539 w 995"/>
                <a:gd name="T45" fmla="*/ 512 h 512"/>
                <a:gd name="T46" fmla="*/ 563 w 995"/>
                <a:gd name="T47" fmla="*/ 491 h 512"/>
                <a:gd name="T48" fmla="*/ 614 w 995"/>
                <a:gd name="T49" fmla="*/ 406 h 512"/>
                <a:gd name="T50" fmla="*/ 654 w 995"/>
                <a:gd name="T51" fmla="*/ 386 h 512"/>
                <a:gd name="T52" fmla="*/ 674 w 995"/>
                <a:gd name="T53" fmla="*/ 426 h 512"/>
                <a:gd name="T54" fmla="*/ 630 w 995"/>
                <a:gd name="T55" fmla="*/ 512 h 512"/>
                <a:gd name="T56" fmla="*/ 826 w 995"/>
                <a:gd name="T57" fmla="*/ 512 h 512"/>
                <a:gd name="T58" fmla="*/ 995 w 995"/>
                <a:gd name="T59" fmla="*/ 216 h 512"/>
                <a:gd name="T60" fmla="*/ 868 w 995"/>
                <a:gd name="T61" fmla="*/ 192 h 512"/>
                <a:gd name="T62" fmla="*/ 388 w 995"/>
                <a:gd name="T63" fmla="*/ 320 h 512"/>
                <a:gd name="T64" fmla="*/ 356 w 995"/>
                <a:gd name="T65" fmla="*/ 288 h 512"/>
                <a:gd name="T66" fmla="*/ 388 w 995"/>
                <a:gd name="T67" fmla="*/ 256 h 512"/>
                <a:gd name="T68" fmla="*/ 420 w 995"/>
                <a:gd name="T69" fmla="*/ 288 h 512"/>
                <a:gd name="T70" fmla="*/ 388 w 995"/>
                <a:gd name="T71" fmla="*/ 32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95" h="512">
                  <a:moveTo>
                    <a:pt x="868" y="192"/>
                  </a:moveTo>
                  <a:cubicBezTo>
                    <a:pt x="228" y="192"/>
                    <a:pt x="228" y="192"/>
                    <a:pt x="228" y="192"/>
                  </a:cubicBezTo>
                  <a:cubicBezTo>
                    <a:pt x="175" y="192"/>
                    <a:pt x="132" y="149"/>
                    <a:pt x="132" y="96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14"/>
                    <a:pt x="118" y="0"/>
                    <a:pt x="100" y="0"/>
                  </a:cubicBezTo>
                  <a:cubicBezTo>
                    <a:pt x="82" y="0"/>
                    <a:pt x="68" y="14"/>
                    <a:pt x="68" y="32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68" y="177"/>
                    <a:pt x="129" y="245"/>
                    <a:pt x="209" y="255"/>
                  </a:cubicBezTo>
                  <a:cubicBezTo>
                    <a:pt x="212" y="266"/>
                    <a:pt x="216" y="278"/>
                    <a:pt x="221" y="289"/>
                  </a:cubicBezTo>
                  <a:cubicBezTo>
                    <a:pt x="218" y="289"/>
                    <a:pt x="216" y="290"/>
                    <a:pt x="214" y="291"/>
                  </a:cubicBezTo>
                  <a:cubicBezTo>
                    <a:pt x="188" y="304"/>
                    <a:pt x="160" y="309"/>
                    <a:pt x="136" y="305"/>
                  </a:cubicBezTo>
                  <a:cubicBezTo>
                    <a:pt x="114" y="301"/>
                    <a:pt x="96" y="288"/>
                    <a:pt x="86" y="269"/>
                  </a:cubicBezTo>
                  <a:cubicBezTo>
                    <a:pt x="66" y="213"/>
                    <a:pt x="66" y="213"/>
                    <a:pt x="66" y="213"/>
                  </a:cubicBezTo>
                  <a:cubicBezTo>
                    <a:pt x="60" y="197"/>
                    <a:pt x="42" y="188"/>
                    <a:pt x="25" y="193"/>
                  </a:cubicBezTo>
                  <a:cubicBezTo>
                    <a:pt x="9" y="199"/>
                    <a:pt x="0" y="217"/>
                    <a:pt x="6" y="234"/>
                  </a:cubicBezTo>
                  <a:cubicBezTo>
                    <a:pt x="6" y="234"/>
                    <a:pt x="6" y="235"/>
                    <a:pt x="6" y="235"/>
                  </a:cubicBezTo>
                  <a:cubicBezTo>
                    <a:pt x="26" y="292"/>
                    <a:pt x="26" y="292"/>
                    <a:pt x="26" y="292"/>
                  </a:cubicBezTo>
                  <a:cubicBezTo>
                    <a:pt x="27" y="293"/>
                    <a:pt x="27" y="294"/>
                    <a:pt x="28" y="296"/>
                  </a:cubicBezTo>
                  <a:cubicBezTo>
                    <a:pt x="46" y="334"/>
                    <a:pt x="82" y="361"/>
                    <a:pt x="124" y="368"/>
                  </a:cubicBezTo>
                  <a:cubicBezTo>
                    <a:pt x="134" y="369"/>
                    <a:pt x="144" y="370"/>
                    <a:pt x="154" y="370"/>
                  </a:cubicBezTo>
                  <a:cubicBezTo>
                    <a:pt x="185" y="370"/>
                    <a:pt x="215" y="363"/>
                    <a:pt x="242" y="349"/>
                  </a:cubicBezTo>
                  <a:cubicBezTo>
                    <a:pt x="245" y="348"/>
                    <a:pt x="247" y="346"/>
                    <a:pt x="248" y="345"/>
                  </a:cubicBezTo>
                  <a:cubicBezTo>
                    <a:pt x="311" y="446"/>
                    <a:pt x="420" y="509"/>
                    <a:pt x="539" y="512"/>
                  </a:cubicBezTo>
                  <a:cubicBezTo>
                    <a:pt x="548" y="506"/>
                    <a:pt x="556" y="499"/>
                    <a:pt x="563" y="491"/>
                  </a:cubicBezTo>
                  <a:cubicBezTo>
                    <a:pt x="586" y="467"/>
                    <a:pt x="604" y="438"/>
                    <a:pt x="614" y="406"/>
                  </a:cubicBezTo>
                  <a:cubicBezTo>
                    <a:pt x="619" y="389"/>
                    <a:pt x="637" y="380"/>
                    <a:pt x="654" y="386"/>
                  </a:cubicBezTo>
                  <a:cubicBezTo>
                    <a:pt x="671" y="391"/>
                    <a:pt x="680" y="409"/>
                    <a:pt x="674" y="426"/>
                  </a:cubicBezTo>
                  <a:cubicBezTo>
                    <a:pt x="664" y="457"/>
                    <a:pt x="649" y="486"/>
                    <a:pt x="630" y="512"/>
                  </a:cubicBezTo>
                  <a:cubicBezTo>
                    <a:pt x="826" y="512"/>
                    <a:pt x="826" y="512"/>
                    <a:pt x="826" y="512"/>
                  </a:cubicBezTo>
                  <a:cubicBezTo>
                    <a:pt x="858" y="488"/>
                    <a:pt x="984" y="382"/>
                    <a:pt x="995" y="216"/>
                  </a:cubicBezTo>
                  <a:cubicBezTo>
                    <a:pt x="955" y="200"/>
                    <a:pt x="911" y="192"/>
                    <a:pt x="868" y="192"/>
                  </a:cubicBezTo>
                  <a:close/>
                  <a:moveTo>
                    <a:pt x="388" y="320"/>
                  </a:moveTo>
                  <a:cubicBezTo>
                    <a:pt x="370" y="320"/>
                    <a:pt x="356" y="306"/>
                    <a:pt x="356" y="288"/>
                  </a:cubicBezTo>
                  <a:cubicBezTo>
                    <a:pt x="356" y="270"/>
                    <a:pt x="370" y="256"/>
                    <a:pt x="388" y="256"/>
                  </a:cubicBezTo>
                  <a:cubicBezTo>
                    <a:pt x="406" y="256"/>
                    <a:pt x="420" y="270"/>
                    <a:pt x="420" y="288"/>
                  </a:cubicBezTo>
                  <a:cubicBezTo>
                    <a:pt x="420" y="306"/>
                    <a:pt x="406" y="320"/>
                    <a:pt x="388" y="3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14FF3DBE-93E8-4D08-A83B-6C85602C18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13873" y="8401050"/>
            <a:ext cx="565198" cy="624692"/>
          </a:xfrm>
          <a:prstGeom prst="rect">
            <a:avLst/>
          </a:prstGeom>
        </p:spPr>
      </p:pic>
      <p:sp>
        <p:nvSpPr>
          <p:cNvPr id="263" name="Rectangle 262">
            <a:extLst>
              <a:ext uri="{FF2B5EF4-FFF2-40B4-BE49-F238E27FC236}">
                <a16:creationId xmlns:a16="http://schemas.microsoft.com/office/drawing/2014/main" id="{F549761D-B849-4156-AD67-E991A481CA5C}"/>
              </a:ext>
            </a:extLst>
          </p:cNvPr>
          <p:cNvSpPr/>
          <p:nvPr/>
        </p:nvSpPr>
        <p:spPr>
          <a:xfrm>
            <a:off x="385087" y="7837728"/>
            <a:ext cx="2622770" cy="1554049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3D5DD6C5-7EEF-4D2D-8BA0-312F15DE4A88}"/>
              </a:ext>
            </a:extLst>
          </p:cNvPr>
          <p:cNvSpPr/>
          <p:nvPr/>
        </p:nvSpPr>
        <p:spPr>
          <a:xfrm>
            <a:off x="710492" y="7645619"/>
            <a:ext cx="198699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ight Triangle 264">
            <a:extLst>
              <a:ext uri="{FF2B5EF4-FFF2-40B4-BE49-F238E27FC236}">
                <a16:creationId xmlns:a16="http://schemas.microsoft.com/office/drawing/2014/main" id="{FB09ACD4-FCB7-4CD3-975E-EC5061C7B6F9}"/>
              </a:ext>
            </a:extLst>
          </p:cNvPr>
          <p:cNvSpPr/>
          <p:nvPr/>
        </p:nvSpPr>
        <p:spPr>
          <a:xfrm flipH="1">
            <a:off x="595330" y="771981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0541D18-F5DA-45D0-9691-98FE4347DCDF}"/>
              </a:ext>
            </a:extLst>
          </p:cNvPr>
          <p:cNvSpPr txBox="1"/>
          <p:nvPr/>
        </p:nvSpPr>
        <p:spPr>
          <a:xfrm>
            <a:off x="710269" y="7697659"/>
            <a:ext cx="198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Diện tích rừng trồng mới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F172CF9-6DED-40E7-9DE9-878092360FC2}"/>
              </a:ext>
            </a:extLst>
          </p:cNvPr>
          <p:cNvSpPr txBox="1"/>
          <p:nvPr/>
        </p:nvSpPr>
        <p:spPr>
          <a:xfrm>
            <a:off x="1099070" y="8081374"/>
            <a:ext cx="11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EA7800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=100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CBA1B0C6-3264-4144-A1DB-924C1DC74DDA}"/>
              </a:ext>
            </a:extLst>
          </p:cNvPr>
          <p:cNvSpPr txBox="1"/>
          <p:nvPr/>
        </p:nvSpPr>
        <p:spPr>
          <a:xfrm>
            <a:off x="1038471" y="903775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 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E126CE-1C49-4CE9-8A07-7626F73B1366}"/>
              </a:ext>
            </a:extLst>
          </p:cNvPr>
          <p:cNvGrpSpPr/>
          <p:nvPr/>
        </p:nvGrpSpPr>
        <p:grpSpPr>
          <a:xfrm>
            <a:off x="4394533" y="8444909"/>
            <a:ext cx="619592" cy="569994"/>
            <a:chOff x="6732589" y="7554913"/>
            <a:chExt cx="901775" cy="825501"/>
          </a:xfrm>
        </p:grpSpPr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50B9C6B0-2AE1-431A-B4FC-1FCD80DC7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4189" y="7572376"/>
              <a:ext cx="506413" cy="177800"/>
            </a:xfrm>
            <a:custGeom>
              <a:avLst/>
              <a:gdLst>
                <a:gd name="T0" fmla="*/ 101 w 119"/>
                <a:gd name="T1" fmla="*/ 35 h 42"/>
                <a:gd name="T2" fmla="*/ 101 w 119"/>
                <a:gd name="T3" fmla="*/ 36 h 42"/>
                <a:gd name="T4" fmla="*/ 119 w 119"/>
                <a:gd name="T5" fmla="*/ 42 h 42"/>
                <a:gd name="T6" fmla="*/ 119 w 119"/>
                <a:gd name="T7" fmla="*/ 42 h 42"/>
                <a:gd name="T8" fmla="*/ 101 w 119"/>
                <a:gd name="T9" fmla="*/ 35 h 42"/>
                <a:gd name="T10" fmla="*/ 11 w 119"/>
                <a:gd name="T11" fmla="*/ 0 h 42"/>
                <a:gd name="T12" fmla="*/ 1 w 119"/>
                <a:gd name="T13" fmla="*/ 5 h 42"/>
                <a:gd name="T14" fmla="*/ 5 w 119"/>
                <a:gd name="T15" fmla="*/ 12 h 42"/>
                <a:gd name="T16" fmla="*/ 54 w 119"/>
                <a:gd name="T17" fmla="*/ 26 h 42"/>
                <a:gd name="T18" fmla="*/ 73 w 119"/>
                <a:gd name="T19" fmla="*/ 34 h 42"/>
                <a:gd name="T20" fmla="*/ 83 w 119"/>
                <a:gd name="T21" fmla="*/ 34 h 42"/>
                <a:gd name="T22" fmla="*/ 93 w 119"/>
                <a:gd name="T23" fmla="*/ 34 h 42"/>
                <a:gd name="T24" fmla="*/ 11 w 119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2">
                  <a:moveTo>
                    <a:pt x="101" y="35"/>
                  </a:moveTo>
                  <a:cubicBezTo>
                    <a:pt x="101" y="36"/>
                    <a:pt x="101" y="36"/>
                    <a:pt x="101" y="36"/>
                  </a:cubicBezTo>
                  <a:cubicBezTo>
                    <a:pt x="107" y="37"/>
                    <a:pt x="113" y="39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01" y="35"/>
                    <a:pt x="101" y="35"/>
                    <a:pt x="101" y="35"/>
                  </a:cubicBezTo>
                  <a:moveTo>
                    <a:pt x="11" y="0"/>
                  </a:moveTo>
                  <a:cubicBezTo>
                    <a:pt x="11" y="0"/>
                    <a:pt x="1" y="4"/>
                    <a:pt x="1" y="5"/>
                  </a:cubicBezTo>
                  <a:cubicBezTo>
                    <a:pt x="0" y="6"/>
                    <a:pt x="5" y="12"/>
                    <a:pt x="5" y="12"/>
                  </a:cubicBezTo>
                  <a:cubicBezTo>
                    <a:pt x="6" y="13"/>
                    <a:pt x="26" y="15"/>
                    <a:pt x="54" y="26"/>
                  </a:cubicBezTo>
                  <a:cubicBezTo>
                    <a:pt x="61" y="29"/>
                    <a:pt x="68" y="32"/>
                    <a:pt x="73" y="34"/>
                  </a:cubicBezTo>
                  <a:cubicBezTo>
                    <a:pt x="76" y="34"/>
                    <a:pt x="80" y="34"/>
                    <a:pt x="83" y="34"/>
                  </a:cubicBezTo>
                  <a:cubicBezTo>
                    <a:pt x="86" y="34"/>
                    <a:pt x="90" y="34"/>
                    <a:pt x="93" y="3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C5AD6B1-6036-42FB-B814-98506DD76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5339" y="7716838"/>
              <a:ext cx="195263" cy="149225"/>
            </a:xfrm>
            <a:custGeom>
              <a:avLst/>
              <a:gdLst>
                <a:gd name="T0" fmla="*/ 23 w 46"/>
                <a:gd name="T1" fmla="*/ 11 h 35"/>
                <a:gd name="T2" fmla="*/ 23 w 46"/>
                <a:gd name="T3" fmla="*/ 11 h 35"/>
                <a:gd name="T4" fmla="*/ 23 w 46"/>
                <a:gd name="T5" fmla="*/ 11 h 35"/>
                <a:gd name="T6" fmla="*/ 10 w 46"/>
                <a:gd name="T7" fmla="*/ 0 h 35"/>
                <a:gd name="T8" fmla="*/ 0 w 46"/>
                <a:gd name="T9" fmla="*/ 0 h 35"/>
                <a:gd name="T10" fmla="*/ 23 w 46"/>
                <a:gd name="T11" fmla="*/ 11 h 35"/>
                <a:gd name="T12" fmla="*/ 21 w 46"/>
                <a:gd name="T13" fmla="*/ 14 h 35"/>
                <a:gd name="T14" fmla="*/ 20 w 46"/>
                <a:gd name="T15" fmla="*/ 16 h 35"/>
                <a:gd name="T16" fmla="*/ 16 w 46"/>
                <a:gd name="T17" fmla="*/ 21 h 35"/>
                <a:gd name="T18" fmla="*/ 14 w 46"/>
                <a:gd name="T19" fmla="*/ 23 h 35"/>
                <a:gd name="T20" fmla="*/ 14 w 46"/>
                <a:gd name="T21" fmla="*/ 24 h 35"/>
                <a:gd name="T22" fmla="*/ 13 w 46"/>
                <a:gd name="T23" fmla="*/ 25 h 35"/>
                <a:gd name="T24" fmla="*/ 13 w 46"/>
                <a:gd name="T25" fmla="*/ 25 h 35"/>
                <a:gd name="T26" fmla="*/ 12 w 46"/>
                <a:gd name="T27" fmla="*/ 26 h 35"/>
                <a:gd name="T28" fmla="*/ 7 w 46"/>
                <a:gd name="T29" fmla="*/ 29 h 35"/>
                <a:gd name="T30" fmla="*/ 6 w 46"/>
                <a:gd name="T31" fmla="*/ 30 h 35"/>
                <a:gd name="T32" fmla="*/ 7 w 46"/>
                <a:gd name="T33" fmla="*/ 31 h 35"/>
                <a:gd name="T34" fmla="*/ 9 w 46"/>
                <a:gd name="T35" fmla="*/ 35 h 35"/>
                <a:gd name="T36" fmla="*/ 10 w 46"/>
                <a:gd name="T37" fmla="*/ 35 h 35"/>
                <a:gd name="T38" fmla="*/ 14 w 46"/>
                <a:gd name="T39" fmla="*/ 35 h 35"/>
                <a:gd name="T40" fmla="*/ 23 w 46"/>
                <a:gd name="T41" fmla="*/ 35 h 35"/>
                <a:gd name="T42" fmla="*/ 26 w 46"/>
                <a:gd name="T43" fmla="*/ 35 h 35"/>
                <a:gd name="T44" fmla="*/ 29 w 46"/>
                <a:gd name="T45" fmla="*/ 35 h 35"/>
                <a:gd name="T46" fmla="*/ 35 w 46"/>
                <a:gd name="T47" fmla="*/ 34 h 35"/>
                <a:gd name="T48" fmla="*/ 46 w 46"/>
                <a:gd name="T49" fmla="*/ 8 h 35"/>
                <a:gd name="T50" fmla="*/ 28 w 46"/>
                <a:gd name="T51" fmla="*/ 2 h 35"/>
                <a:gd name="T52" fmla="*/ 28 w 46"/>
                <a:gd name="T53" fmla="*/ 2 h 35"/>
                <a:gd name="T54" fmla="*/ 27 w 46"/>
                <a:gd name="T55" fmla="*/ 3 h 35"/>
                <a:gd name="T56" fmla="*/ 20 w 46"/>
                <a:gd name="T57" fmla="*/ 0 h 35"/>
                <a:gd name="T58" fmla="*/ 10 w 46"/>
                <a:gd name="T5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6" h="35">
                  <a:moveTo>
                    <a:pt x="23" y="11"/>
                  </a:move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moveTo>
                    <a:pt x="10" y="0"/>
                  </a:moveTo>
                  <a:cubicBezTo>
                    <a:pt x="7" y="0"/>
                    <a:pt x="3" y="0"/>
                    <a:pt x="0" y="0"/>
                  </a:cubicBezTo>
                  <a:cubicBezTo>
                    <a:pt x="14" y="6"/>
                    <a:pt x="20" y="10"/>
                    <a:pt x="23" y="11"/>
                  </a:cubicBezTo>
                  <a:cubicBezTo>
                    <a:pt x="22" y="12"/>
                    <a:pt x="22" y="14"/>
                    <a:pt x="21" y="14"/>
                  </a:cubicBezTo>
                  <a:cubicBezTo>
                    <a:pt x="21" y="15"/>
                    <a:pt x="21" y="15"/>
                    <a:pt x="20" y="16"/>
                  </a:cubicBezTo>
                  <a:cubicBezTo>
                    <a:pt x="19" y="18"/>
                    <a:pt x="18" y="20"/>
                    <a:pt x="16" y="21"/>
                  </a:cubicBezTo>
                  <a:cubicBezTo>
                    <a:pt x="16" y="22"/>
                    <a:pt x="15" y="23"/>
                    <a:pt x="14" y="2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9" y="28"/>
                    <a:pt x="7" y="29"/>
                    <a:pt x="7" y="29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8" y="34"/>
                    <a:pt x="9" y="35"/>
                  </a:cubicBezTo>
                  <a:cubicBezTo>
                    <a:pt x="9" y="35"/>
                    <a:pt x="9" y="35"/>
                    <a:pt x="10" y="35"/>
                  </a:cubicBezTo>
                  <a:cubicBezTo>
                    <a:pt x="11" y="35"/>
                    <a:pt x="13" y="35"/>
                    <a:pt x="14" y="35"/>
                  </a:cubicBezTo>
                  <a:cubicBezTo>
                    <a:pt x="17" y="35"/>
                    <a:pt x="20" y="35"/>
                    <a:pt x="23" y="35"/>
                  </a:cubicBezTo>
                  <a:cubicBezTo>
                    <a:pt x="24" y="35"/>
                    <a:pt x="25" y="35"/>
                    <a:pt x="26" y="35"/>
                  </a:cubicBezTo>
                  <a:cubicBezTo>
                    <a:pt x="27" y="35"/>
                    <a:pt x="28" y="35"/>
                    <a:pt x="29" y="35"/>
                  </a:cubicBezTo>
                  <a:cubicBezTo>
                    <a:pt x="31" y="35"/>
                    <a:pt x="33" y="35"/>
                    <a:pt x="35" y="34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0" y="5"/>
                    <a:pt x="34" y="3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7" y="3"/>
                    <a:pt x="27" y="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3" y="0"/>
                    <a:pt x="10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5" name="Freeform 347">
              <a:extLst>
                <a:ext uri="{FF2B5EF4-FFF2-40B4-BE49-F238E27FC236}">
                  <a16:creationId xmlns:a16="http://schemas.microsoft.com/office/drawing/2014/main" id="{1A44512A-B392-4076-B528-D3C1CE71B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0714" y="7772401"/>
              <a:ext cx="438150" cy="565150"/>
            </a:xfrm>
            <a:custGeom>
              <a:avLst/>
              <a:gdLst>
                <a:gd name="T0" fmla="*/ 0 w 103"/>
                <a:gd name="T1" fmla="*/ 132 h 133"/>
                <a:gd name="T2" fmla="*/ 2 w 103"/>
                <a:gd name="T3" fmla="*/ 133 h 133"/>
                <a:gd name="T4" fmla="*/ 3 w 103"/>
                <a:gd name="T5" fmla="*/ 133 h 133"/>
                <a:gd name="T6" fmla="*/ 0 w 103"/>
                <a:gd name="T7" fmla="*/ 132 h 133"/>
                <a:gd name="T8" fmla="*/ 103 w 103"/>
                <a:gd name="T9" fmla="*/ 0 h 133"/>
                <a:gd name="T10" fmla="*/ 101 w 103"/>
                <a:gd name="T11" fmla="*/ 4 h 133"/>
                <a:gd name="T12" fmla="*/ 103 w 103"/>
                <a:gd name="T13" fmla="*/ 6 h 133"/>
                <a:gd name="T14" fmla="*/ 103 w 103"/>
                <a:gd name="T1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33">
                  <a:moveTo>
                    <a:pt x="0" y="132"/>
                  </a:moveTo>
                  <a:cubicBezTo>
                    <a:pt x="0" y="133"/>
                    <a:pt x="1" y="133"/>
                    <a:pt x="2" y="133"/>
                  </a:cubicBezTo>
                  <a:cubicBezTo>
                    <a:pt x="2" y="133"/>
                    <a:pt x="3" y="133"/>
                    <a:pt x="3" y="133"/>
                  </a:cubicBezTo>
                  <a:cubicBezTo>
                    <a:pt x="2" y="133"/>
                    <a:pt x="1" y="133"/>
                    <a:pt x="0" y="132"/>
                  </a:cubicBezTo>
                  <a:moveTo>
                    <a:pt x="103" y="0"/>
                  </a:moveTo>
                  <a:cubicBezTo>
                    <a:pt x="102" y="2"/>
                    <a:pt x="101" y="3"/>
                    <a:pt x="101" y="4"/>
                  </a:cubicBezTo>
                  <a:cubicBezTo>
                    <a:pt x="101" y="5"/>
                    <a:pt x="102" y="5"/>
                    <a:pt x="103" y="6"/>
                  </a:cubicBezTo>
                  <a:cubicBezTo>
                    <a:pt x="103" y="4"/>
                    <a:pt x="103" y="2"/>
                    <a:pt x="103" y="0"/>
                  </a:cubicBezTo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6" name="Freeform 348">
              <a:extLst>
                <a:ext uri="{FF2B5EF4-FFF2-40B4-BE49-F238E27FC236}">
                  <a16:creationId xmlns:a16="http://schemas.microsoft.com/office/drawing/2014/main" id="{77D4A1EA-7246-4278-A6B9-CDAE848623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8464" y="7788276"/>
              <a:ext cx="769938" cy="592138"/>
            </a:xfrm>
            <a:custGeom>
              <a:avLst/>
              <a:gdLst>
                <a:gd name="T0" fmla="*/ 155 w 181"/>
                <a:gd name="T1" fmla="*/ 68 h 139"/>
                <a:gd name="T2" fmla="*/ 157 w 181"/>
                <a:gd name="T3" fmla="*/ 99 h 139"/>
                <a:gd name="T4" fmla="*/ 167 w 181"/>
                <a:gd name="T5" fmla="*/ 117 h 139"/>
                <a:gd name="T6" fmla="*/ 159 w 181"/>
                <a:gd name="T7" fmla="*/ 122 h 139"/>
                <a:gd name="T8" fmla="*/ 149 w 181"/>
                <a:gd name="T9" fmla="*/ 120 h 139"/>
                <a:gd name="T10" fmla="*/ 147 w 181"/>
                <a:gd name="T11" fmla="*/ 120 h 139"/>
                <a:gd name="T12" fmla="*/ 126 w 181"/>
                <a:gd name="T13" fmla="*/ 121 h 139"/>
                <a:gd name="T14" fmla="*/ 117 w 181"/>
                <a:gd name="T15" fmla="*/ 135 h 139"/>
                <a:gd name="T16" fmla="*/ 92 w 181"/>
                <a:gd name="T17" fmla="*/ 131 h 139"/>
                <a:gd name="T18" fmla="*/ 72 w 181"/>
                <a:gd name="T19" fmla="*/ 120 h 139"/>
                <a:gd name="T20" fmla="*/ 47 w 181"/>
                <a:gd name="T21" fmla="*/ 122 h 139"/>
                <a:gd name="T22" fmla="*/ 51 w 181"/>
                <a:gd name="T23" fmla="*/ 113 h 139"/>
                <a:gd name="T24" fmla="*/ 57 w 181"/>
                <a:gd name="T25" fmla="*/ 103 h 139"/>
                <a:gd name="T26" fmla="*/ 48 w 181"/>
                <a:gd name="T27" fmla="*/ 90 h 139"/>
                <a:gd name="T28" fmla="*/ 42 w 181"/>
                <a:gd name="T29" fmla="*/ 98 h 139"/>
                <a:gd name="T30" fmla="*/ 30 w 181"/>
                <a:gd name="T31" fmla="*/ 77 h 139"/>
                <a:gd name="T32" fmla="*/ 25 w 181"/>
                <a:gd name="T33" fmla="*/ 79 h 139"/>
                <a:gd name="T34" fmla="*/ 18 w 181"/>
                <a:gd name="T35" fmla="*/ 91 h 139"/>
                <a:gd name="T36" fmla="*/ 12 w 181"/>
                <a:gd name="T37" fmla="*/ 92 h 139"/>
                <a:gd name="T38" fmla="*/ 12 w 181"/>
                <a:gd name="T39" fmla="*/ 102 h 139"/>
                <a:gd name="T40" fmla="*/ 7 w 181"/>
                <a:gd name="T41" fmla="*/ 104 h 139"/>
                <a:gd name="T42" fmla="*/ 1 w 181"/>
                <a:gd name="T43" fmla="*/ 117 h 139"/>
                <a:gd name="T44" fmla="*/ 51 w 181"/>
                <a:gd name="T45" fmla="*/ 126 h 139"/>
                <a:gd name="T46" fmla="*/ 55 w 181"/>
                <a:gd name="T47" fmla="*/ 129 h 139"/>
                <a:gd name="T48" fmla="*/ 93 w 181"/>
                <a:gd name="T49" fmla="*/ 135 h 139"/>
                <a:gd name="T50" fmla="*/ 107 w 181"/>
                <a:gd name="T51" fmla="*/ 134 h 139"/>
                <a:gd name="T52" fmla="*/ 122 w 181"/>
                <a:gd name="T53" fmla="*/ 139 h 139"/>
                <a:gd name="T54" fmla="*/ 139 w 181"/>
                <a:gd name="T55" fmla="*/ 121 h 139"/>
                <a:gd name="T56" fmla="*/ 153 w 181"/>
                <a:gd name="T57" fmla="*/ 124 h 139"/>
                <a:gd name="T58" fmla="*/ 155 w 181"/>
                <a:gd name="T59" fmla="*/ 125 h 139"/>
                <a:gd name="T60" fmla="*/ 158 w 181"/>
                <a:gd name="T61" fmla="*/ 125 h 139"/>
                <a:gd name="T62" fmla="*/ 160 w 181"/>
                <a:gd name="T63" fmla="*/ 126 h 139"/>
                <a:gd name="T64" fmla="*/ 162 w 181"/>
                <a:gd name="T65" fmla="*/ 126 h 139"/>
                <a:gd name="T66" fmla="*/ 161 w 181"/>
                <a:gd name="T67" fmla="*/ 103 h 139"/>
                <a:gd name="T68" fmla="*/ 159 w 181"/>
                <a:gd name="T69" fmla="*/ 71 h 139"/>
                <a:gd name="T70" fmla="*/ 158 w 181"/>
                <a:gd name="T71" fmla="*/ 54 h 139"/>
                <a:gd name="T72" fmla="*/ 153 w 181"/>
                <a:gd name="T73" fmla="*/ 0 h 139"/>
                <a:gd name="T74" fmla="*/ 154 w 181"/>
                <a:gd name="T75" fmla="*/ 50 h 139"/>
                <a:gd name="T76" fmla="*/ 155 w 181"/>
                <a:gd name="T77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1" h="139">
                  <a:moveTo>
                    <a:pt x="155" y="53"/>
                  </a:moveTo>
                  <a:cubicBezTo>
                    <a:pt x="155" y="58"/>
                    <a:pt x="155" y="63"/>
                    <a:pt x="155" y="68"/>
                  </a:cubicBezTo>
                  <a:cubicBezTo>
                    <a:pt x="155" y="71"/>
                    <a:pt x="155" y="73"/>
                    <a:pt x="155" y="76"/>
                  </a:cubicBezTo>
                  <a:cubicBezTo>
                    <a:pt x="155" y="84"/>
                    <a:pt x="155" y="92"/>
                    <a:pt x="157" y="99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9" y="106"/>
                    <a:pt x="167" y="113"/>
                    <a:pt x="167" y="117"/>
                  </a:cubicBezTo>
                  <a:cubicBezTo>
                    <a:pt x="167" y="119"/>
                    <a:pt x="165" y="121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8" y="122"/>
                    <a:pt x="158" y="122"/>
                  </a:cubicBezTo>
                  <a:cubicBezTo>
                    <a:pt x="155" y="122"/>
                    <a:pt x="152" y="121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8" y="120"/>
                    <a:pt x="147" y="120"/>
                    <a:pt x="147" y="120"/>
                  </a:cubicBezTo>
                  <a:cubicBezTo>
                    <a:pt x="143" y="118"/>
                    <a:pt x="139" y="117"/>
                    <a:pt x="135" y="117"/>
                  </a:cubicBezTo>
                  <a:cubicBezTo>
                    <a:pt x="132" y="117"/>
                    <a:pt x="129" y="118"/>
                    <a:pt x="126" y="121"/>
                  </a:cubicBezTo>
                  <a:cubicBezTo>
                    <a:pt x="120" y="127"/>
                    <a:pt x="128" y="132"/>
                    <a:pt x="118" y="135"/>
                  </a:cubicBezTo>
                  <a:cubicBezTo>
                    <a:pt x="118" y="135"/>
                    <a:pt x="118" y="135"/>
                    <a:pt x="117" y="135"/>
                  </a:cubicBezTo>
                  <a:cubicBezTo>
                    <a:pt x="114" y="135"/>
                    <a:pt x="106" y="131"/>
                    <a:pt x="103" y="130"/>
                  </a:cubicBezTo>
                  <a:cubicBezTo>
                    <a:pt x="100" y="130"/>
                    <a:pt x="96" y="131"/>
                    <a:pt x="92" y="131"/>
                  </a:cubicBezTo>
                  <a:cubicBezTo>
                    <a:pt x="91" y="131"/>
                    <a:pt x="90" y="131"/>
                    <a:pt x="89" y="131"/>
                  </a:cubicBezTo>
                  <a:cubicBezTo>
                    <a:pt x="83" y="129"/>
                    <a:pt x="80" y="120"/>
                    <a:pt x="72" y="120"/>
                  </a:cubicBezTo>
                  <a:cubicBezTo>
                    <a:pt x="65" y="120"/>
                    <a:pt x="55" y="125"/>
                    <a:pt x="50" y="125"/>
                  </a:cubicBezTo>
                  <a:cubicBezTo>
                    <a:pt x="48" y="125"/>
                    <a:pt x="47" y="124"/>
                    <a:pt x="47" y="122"/>
                  </a:cubicBezTo>
                  <a:cubicBezTo>
                    <a:pt x="47" y="122"/>
                    <a:pt x="47" y="121"/>
                    <a:pt x="47" y="121"/>
                  </a:cubicBezTo>
                  <a:cubicBezTo>
                    <a:pt x="48" y="119"/>
                    <a:pt x="49" y="116"/>
                    <a:pt x="51" y="113"/>
                  </a:cubicBezTo>
                  <a:cubicBezTo>
                    <a:pt x="53" y="109"/>
                    <a:pt x="55" y="107"/>
                    <a:pt x="56" y="104"/>
                  </a:cubicBezTo>
                  <a:cubicBezTo>
                    <a:pt x="56" y="104"/>
                    <a:pt x="57" y="103"/>
                    <a:pt x="57" y="103"/>
                  </a:cubicBezTo>
                  <a:cubicBezTo>
                    <a:pt x="53" y="99"/>
                    <a:pt x="51" y="94"/>
                    <a:pt x="49" y="90"/>
                  </a:cubicBezTo>
                  <a:cubicBezTo>
                    <a:pt x="49" y="90"/>
                    <a:pt x="48" y="90"/>
                    <a:pt x="48" y="90"/>
                  </a:cubicBezTo>
                  <a:cubicBezTo>
                    <a:pt x="47" y="90"/>
                    <a:pt x="44" y="91"/>
                    <a:pt x="44" y="91"/>
                  </a:cubicBezTo>
                  <a:cubicBezTo>
                    <a:pt x="43" y="94"/>
                    <a:pt x="42" y="96"/>
                    <a:pt x="42" y="98"/>
                  </a:cubicBezTo>
                  <a:cubicBezTo>
                    <a:pt x="36" y="93"/>
                    <a:pt x="31" y="86"/>
                    <a:pt x="30" y="78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28" y="77"/>
                    <a:pt x="26" y="78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3" y="85"/>
                    <a:pt x="24" y="91"/>
                    <a:pt x="26" y="97"/>
                  </a:cubicBezTo>
                  <a:cubicBezTo>
                    <a:pt x="23" y="96"/>
                    <a:pt x="20" y="94"/>
                    <a:pt x="18" y="91"/>
                  </a:cubicBezTo>
                  <a:cubicBezTo>
                    <a:pt x="17" y="91"/>
                    <a:pt x="17" y="90"/>
                    <a:pt x="17" y="90"/>
                  </a:cubicBezTo>
                  <a:cubicBezTo>
                    <a:pt x="15" y="90"/>
                    <a:pt x="12" y="91"/>
                    <a:pt x="12" y="92"/>
                  </a:cubicBezTo>
                  <a:cubicBezTo>
                    <a:pt x="13" y="96"/>
                    <a:pt x="14" y="100"/>
                    <a:pt x="16" y="103"/>
                  </a:cubicBezTo>
                  <a:cubicBezTo>
                    <a:pt x="14" y="103"/>
                    <a:pt x="13" y="103"/>
                    <a:pt x="12" y="102"/>
                  </a:cubicBezTo>
                  <a:cubicBezTo>
                    <a:pt x="12" y="102"/>
                    <a:pt x="12" y="102"/>
                    <a:pt x="12" y="102"/>
                  </a:cubicBezTo>
                  <a:cubicBezTo>
                    <a:pt x="10" y="102"/>
                    <a:pt x="7" y="103"/>
                    <a:pt x="7" y="104"/>
                  </a:cubicBezTo>
                  <a:cubicBezTo>
                    <a:pt x="9" y="107"/>
                    <a:pt x="14" y="115"/>
                    <a:pt x="5" y="115"/>
                  </a:cubicBezTo>
                  <a:cubicBezTo>
                    <a:pt x="4" y="115"/>
                    <a:pt x="0" y="117"/>
                    <a:pt x="1" y="117"/>
                  </a:cubicBezTo>
                  <a:cubicBezTo>
                    <a:pt x="16" y="123"/>
                    <a:pt x="33" y="125"/>
                    <a:pt x="49" y="126"/>
                  </a:cubicBezTo>
                  <a:cubicBezTo>
                    <a:pt x="49" y="126"/>
                    <a:pt x="50" y="126"/>
                    <a:pt x="51" y="126"/>
                  </a:cubicBezTo>
                  <a:cubicBezTo>
                    <a:pt x="51" y="127"/>
                    <a:pt x="51" y="128"/>
                    <a:pt x="52" y="128"/>
                  </a:cubicBezTo>
                  <a:cubicBezTo>
                    <a:pt x="53" y="129"/>
                    <a:pt x="54" y="129"/>
                    <a:pt x="55" y="129"/>
                  </a:cubicBezTo>
                  <a:cubicBezTo>
                    <a:pt x="60" y="129"/>
                    <a:pt x="70" y="124"/>
                    <a:pt x="76" y="124"/>
                  </a:cubicBezTo>
                  <a:cubicBezTo>
                    <a:pt x="84" y="124"/>
                    <a:pt x="87" y="133"/>
                    <a:pt x="93" y="135"/>
                  </a:cubicBezTo>
                  <a:cubicBezTo>
                    <a:pt x="94" y="135"/>
                    <a:pt x="95" y="135"/>
                    <a:pt x="96" y="135"/>
                  </a:cubicBezTo>
                  <a:cubicBezTo>
                    <a:pt x="100" y="135"/>
                    <a:pt x="104" y="134"/>
                    <a:pt x="107" y="134"/>
                  </a:cubicBezTo>
                  <a:cubicBezTo>
                    <a:pt x="110" y="135"/>
                    <a:pt x="118" y="139"/>
                    <a:pt x="121" y="139"/>
                  </a:cubicBezTo>
                  <a:cubicBezTo>
                    <a:pt x="122" y="139"/>
                    <a:pt x="122" y="139"/>
                    <a:pt x="122" y="139"/>
                  </a:cubicBezTo>
                  <a:cubicBezTo>
                    <a:pt x="132" y="136"/>
                    <a:pt x="124" y="131"/>
                    <a:pt x="130" y="125"/>
                  </a:cubicBezTo>
                  <a:cubicBezTo>
                    <a:pt x="133" y="122"/>
                    <a:pt x="136" y="121"/>
                    <a:pt x="139" y="121"/>
                  </a:cubicBezTo>
                  <a:cubicBezTo>
                    <a:pt x="143" y="121"/>
                    <a:pt x="148" y="123"/>
                    <a:pt x="153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4" y="124"/>
                    <a:pt x="154" y="125"/>
                    <a:pt x="155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6" y="125"/>
                    <a:pt x="157" y="125"/>
                    <a:pt x="158" y="125"/>
                  </a:cubicBezTo>
                  <a:cubicBezTo>
                    <a:pt x="158" y="125"/>
                    <a:pt x="158" y="125"/>
                    <a:pt x="158" y="125"/>
                  </a:cubicBezTo>
                  <a:cubicBezTo>
                    <a:pt x="159" y="126"/>
                    <a:pt x="160" y="126"/>
                    <a:pt x="160" y="12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61" y="126"/>
                    <a:pt x="161" y="126"/>
                    <a:pt x="162" y="126"/>
                  </a:cubicBezTo>
                  <a:cubicBezTo>
                    <a:pt x="162" y="126"/>
                    <a:pt x="163" y="126"/>
                    <a:pt x="163" y="126"/>
                  </a:cubicBezTo>
                  <a:cubicBezTo>
                    <a:pt x="181" y="123"/>
                    <a:pt x="165" y="114"/>
                    <a:pt x="161" y="103"/>
                  </a:cubicBezTo>
                  <a:cubicBezTo>
                    <a:pt x="159" y="96"/>
                    <a:pt x="159" y="88"/>
                    <a:pt x="159" y="80"/>
                  </a:cubicBezTo>
                  <a:cubicBezTo>
                    <a:pt x="159" y="77"/>
                    <a:pt x="159" y="74"/>
                    <a:pt x="159" y="71"/>
                  </a:cubicBezTo>
                  <a:cubicBezTo>
                    <a:pt x="159" y="66"/>
                    <a:pt x="159" y="61"/>
                    <a:pt x="159" y="57"/>
                  </a:cubicBezTo>
                  <a:cubicBezTo>
                    <a:pt x="158" y="56"/>
                    <a:pt x="158" y="55"/>
                    <a:pt x="158" y="54"/>
                  </a:cubicBezTo>
                  <a:cubicBezTo>
                    <a:pt x="157" y="54"/>
                    <a:pt x="156" y="53"/>
                    <a:pt x="155" y="53"/>
                  </a:cubicBezTo>
                  <a:moveTo>
                    <a:pt x="153" y="0"/>
                  </a:moveTo>
                  <a:cubicBezTo>
                    <a:pt x="152" y="1"/>
                    <a:pt x="152" y="2"/>
                    <a:pt x="151" y="3"/>
                  </a:cubicBezTo>
                  <a:cubicBezTo>
                    <a:pt x="151" y="18"/>
                    <a:pt x="152" y="34"/>
                    <a:pt x="154" y="50"/>
                  </a:cubicBezTo>
                  <a:cubicBezTo>
                    <a:pt x="155" y="50"/>
                    <a:pt x="157" y="50"/>
                    <a:pt x="158" y="51"/>
                  </a:cubicBezTo>
                  <a:cubicBezTo>
                    <a:pt x="156" y="34"/>
                    <a:pt x="155" y="18"/>
                    <a:pt x="155" y="2"/>
                  </a:cubicBezTo>
                  <a:cubicBezTo>
                    <a:pt x="154" y="1"/>
                    <a:pt x="153" y="1"/>
                    <a:pt x="153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1BAEEE82-067F-4AD0-B712-49BA493DF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102" y="8001001"/>
              <a:ext cx="17463" cy="17463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1 w 4"/>
                <a:gd name="T5" fmla="*/ 3 h 4"/>
                <a:gd name="T6" fmla="*/ 1 w 4"/>
                <a:gd name="T7" fmla="*/ 3 h 4"/>
                <a:gd name="T8" fmla="*/ 4 w 4"/>
                <a:gd name="T9" fmla="*/ 4 h 4"/>
                <a:gd name="T10" fmla="*/ 4 w 4"/>
                <a:gd name="T11" fmla="*/ 1 h 4"/>
                <a:gd name="T12" fmla="*/ 0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4"/>
                    <a:pt x="4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9A9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E8D9FD4E-C370-4CA7-A5FC-4CE8A2452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0602" y="7818438"/>
              <a:ext cx="12700" cy="38100"/>
            </a:xfrm>
            <a:custGeom>
              <a:avLst/>
              <a:gdLst>
                <a:gd name="T0" fmla="*/ 0 w 3"/>
                <a:gd name="T1" fmla="*/ 0 h 9"/>
                <a:gd name="T2" fmla="*/ 0 w 3"/>
                <a:gd name="T3" fmla="*/ 2 h 9"/>
                <a:gd name="T4" fmla="*/ 2 w 3"/>
                <a:gd name="T5" fmla="*/ 9 h 9"/>
                <a:gd name="T6" fmla="*/ 3 w 3"/>
                <a:gd name="T7" fmla="*/ 5 h 9"/>
                <a:gd name="T8" fmla="*/ 0 w 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4"/>
                    <a:pt x="2" y="6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ubicBezTo>
                    <a:pt x="2" y="3"/>
                    <a:pt x="1" y="1"/>
                    <a:pt x="0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83AC339B-BA02-450E-9FE0-5515E5F538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3439" y="7704138"/>
              <a:ext cx="139700" cy="165100"/>
            </a:xfrm>
            <a:custGeom>
              <a:avLst/>
              <a:gdLst>
                <a:gd name="T0" fmla="*/ 5 w 33"/>
                <a:gd name="T1" fmla="*/ 38 h 39"/>
                <a:gd name="T2" fmla="*/ 1 w 33"/>
                <a:gd name="T3" fmla="*/ 38 h 39"/>
                <a:gd name="T4" fmla="*/ 1 w 33"/>
                <a:gd name="T5" fmla="*/ 39 h 39"/>
                <a:gd name="T6" fmla="*/ 6 w 33"/>
                <a:gd name="T7" fmla="*/ 39 h 39"/>
                <a:gd name="T8" fmla="*/ 5 w 33"/>
                <a:gd name="T9" fmla="*/ 38 h 39"/>
                <a:gd name="T10" fmla="*/ 15 w 33"/>
                <a:gd name="T11" fmla="*/ 0 h 39"/>
                <a:gd name="T12" fmla="*/ 15 w 33"/>
                <a:gd name="T13" fmla="*/ 1 h 39"/>
                <a:gd name="T14" fmla="*/ 13 w 33"/>
                <a:gd name="T15" fmla="*/ 4 h 39"/>
                <a:gd name="T16" fmla="*/ 12 w 33"/>
                <a:gd name="T17" fmla="*/ 7 h 39"/>
                <a:gd name="T18" fmla="*/ 8 w 33"/>
                <a:gd name="T19" fmla="*/ 13 h 39"/>
                <a:gd name="T20" fmla="*/ 7 w 33"/>
                <a:gd name="T21" fmla="*/ 15 h 39"/>
                <a:gd name="T22" fmla="*/ 3 w 33"/>
                <a:gd name="T23" fmla="*/ 20 h 39"/>
                <a:gd name="T24" fmla="*/ 1 w 33"/>
                <a:gd name="T25" fmla="*/ 22 h 39"/>
                <a:gd name="T26" fmla="*/ 1 w 33"/>
                <a:gd name="T27" fmla="*/ 23 h 39"/>
                <a:gd name="T28" fmla="*/ 0 w 33"/>
                <a:gd name="T29" fmla="*/ 24 h 39"/>
                <a:gd name="T30" fmla="*/ 1 w 33"/>
                <a:gd name="T31" fmla="*/ 26 h 39"/>
                <a:gd name="T32" fmla="*/ 18 w 33"/>
                <a:gd name="T33" fmla="*/ 36 h 39"/>
                <a:gd name="T34" fmla="*/ 20 w 33"/>
                <a:gd name="T35" fmla="*/ 37 h 39"/>
                <a:gd name="T36" fmla="*/ 33 w 33"/>
                <a:gd name="T37" fmla="*/ 7 h 39"/>
                <a:gd name="T38" fmla="*/ 15 w 33"/>
                <a:gd name="T39" fmla="*/ 0 h 39"/>
                <a:gd name="T40" fmla="*/ 17 w 33"/>
                <a:gd name="T41" fmla="*/ 39 h 39"/>
                <a:gd name="T42" fmla="*/ 20 w 33"/>
                <a:gd name="T43" fmla="*/ 39 h 39"/>
                <a:gd name="T44" fmla="*/ 20 w 33"/>
                <a:gd name="T45" fmla="*/ 38 h 39"/>
                <a:gd name="T46" fmla="*/ 17 w 33"/>
                <a:gd name="T47" fmla="*/ 38 h 39"/>
                <a:gd name="T48" fmla="*/ 17 w 33"/>
                <a:gd name="T4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3" h="39">
                  <a:moveTo>
                    <a:pt x="5" y="38"/>
                  </a:moveTo>
                  <a:cubicBezTo>
                    <a:pt x="4" y="38"/>
                    <a:pt x="2" y="38"/>
                    <a:pt x="1" y="38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6" y="39"/>
                    <a:pt x="6" y="39"/>
                    <a:pt x="6" y="39"/>
                  </a:cubicBezTo>
                  <a:lnTo>
                    <a:pt x="5" y="38"/>
                  </a:lnTo>
                  <a:close/>
                  <a:moveTo>
                    <a:pt x="15" y="0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4" y="2"/>
                    <a:pt x="14" y="3"/>
                    <a:pt x="13" y="4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1" y="9"/>
                    <a:pt x="10" y="11"/>
                    <a:pt x="8" y="13"/>
                  </a:cubicBezTo>
                  <a:cubicBezTo>
                    <a:pt x="8" y="14"/>
                    <a:pt x="8" y="14"/>
                    <a:pt x="7" y="15"/>
                  </a:cubicBezTo>
                  <a:cubicBezTo>
                    <a:pt x="6" y="17"/>
                    <a:pt x="5" y="19"/>
                    <a:pt x="3" y="20"/>
                  </a:cubicBezTo>
                  <a:cubicBezTo>
                    <a:pt x="3" y="21"/>
                    <a:pt x="2" y="22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0" y="24"/>
                    <a:pt x="0" y="2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7" y="31"/>
                    <a:pt x="15" y="35"/>
                    <a:pt x="18" y="36"/>
                  </a:cubicBezTo>
                  <a:cubicBezTo>
                    <a:pt x="19" y="37"/>
                    <a:pt x="20" y="37"/>
                    <a:pt x="20" y="37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15" y="0"/>
                  </a:lnTo>
                  <a:close/>
                  <a:moveTo>
                    <a:pt x="17" y="39"/>
                  </a:move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9" y="38"/>
                    <a:pt x="18" y="38"/>
                    <a:pt x="17" y="38"/>
                  </a:cubicBezTo>
                  <a:lnTo>
                    <a:pt x="17" y="39"/>
                  </a:lnTo>
                  <a:close/>
                </a:path>
              </a:pathLst>
            </a:custGeom>
            <a:solidFill>
              <a:srgbClr val="3F9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371E3A58-1D3F-4B34-A405-1E9E377E1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726" y="7554913"/>
              <a:ext cx="425450" cy="192088"/>
            </a:xfrm>
            <a:custGeom>
              <a:avLst/>
              <a:gdLst>
                <a:gd name="T0" fmla="*/ 1 w 100"/>
                <a:gd name="T1" fmla="*/ 5 h 45"/>
                <a:gd name="T2" fmla="*/ 5 w 100"/>
                <a:gd name="T3" fmla="*/ 12 h 45"/>
                <a:gd name="T4" fmla="*/ 54 w 100"/>
                <a:gd name="T5" fmla="*/ 26 h 45"/>
                <a:gd name="T6" fmla="*/ 96 w 100"/>
                <a:gd name="T7" fmla="*/ 45 h 45"/>
                <a:gd name="T8" fmla="*/ 100 w 100"/>
                <a:gd name="T9" fmla="*/ 37 h 45"/>
                <a:gd name="T10" fmla="*/ 11 w 100"/>
                <a:gd name="T11" fmla="*/ 0 h 45"/>
                <a:gd name="T12" fmla="*/ 1 w 100"/>
                <a:gd name="T13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45">
                  <a:moveTo>
                    <a:pt x="1" y="5"/>
                  </a:moveTo>
                  <a:cubicBezTo>
                    <a:pt x="0" y="6"/>
                    <a:pt x="5" y="12"/>
                    <a:pt x="5" y="12"/>
                  </a:cubicBezTo>
                  <a:cubicBezTo>
                    <a:pt x="6" y="13"/>
                    <a:pt x="26" y="15"/>
                    <a:pt x="54" y="26"/>
                  </a:cubicBezTo>
                  <a:cubicBezTo>
                    <a:pt x="81" y="37"/>
                    <a:pt x="92" y="43"/>
                    <a:pt x="96" y="45"/>
                  </a:cubicBezTo>
                  <a:cubicBezTo>
                    <a:pt x="97" y="43"/>
                    <a:pt x="99" y="40"/>
                    <a:pt x="100" y="3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D49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1" name="Freeform 353">
              <a:extLst>
                <a:ext uri="{FF2B5EF4-FFF2-40B4-BE49-F238E27FC236}">
                  <a16:creationId xmlns:a16="http://schemas.microsoft.com/office/drawing/2014/main" id="{32649D2D-6A81-49B1-A9CF-8A64A878E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327" y="7681344"/>
              <a:ext cx="554037" cy="612775"/>
            </a:xfrm>
            <a:custGeom>
              <a:avLst/>
              <a:gdLst>
                <a:gd name="T0" fmla="*/ 112 w 130"/>
                <a:gd name="T1" fmla="*/ 130 h 144"/>
                <a:gd name="T2" fmla="*/ 100 w 130"/>
                <a:gd name="T3" fmla="*/ 128 h 144"/>
                <a:gd name="T4" fmla="*/ 79 w 130"/>
                <a:gd name="T5" fmla="*/ 129 h 144"/>
                <a:gd name="T6" fmla="*/ 71 w 130"/>
                <a:gd name="T7" fmla="*/ 143 h 144"/>
                <a:gd name="T8" fmla="*/ 56 w 130"/>
                <a:gd name="T9" fmla="*/ 138 h 144"/>
                <a:gd name="T10" fmla="*/ 42 w 130"/>
                <a:gd name="T11" fmla="*/ 139 h 144"/>
                <a:gd name="T12" fmla="*/ 25 w 130"/>
                <a:gd name="T13" fmla="*/ 128 h 144"/>
                <a:gd name="T14" fmla="*/ 0 w 130"/>
                <a:gd name="T15" fmla="*/ 130 h 144"/>
                <a:gd name="T16" fmla="*/ 0 w 130"/>
                <a:gd name="T17" fmla="*/ 129 h 144"/>
                <a:gd name="T18" fmla="*/ 4 w 130"/>
                <a:gd name="T19" fmla="*/ 121 h 144"/>
                <a:gd name="T20" fmla="*/ 9 w 130"/>
                <a:gd name="T21" fmla="*/ 112 h 144"/>
                <a:gd name="T22" fmla="*/ 10 w 130"/>
                <a:gd name="T23" fmla="*/ 110 h 144"/>
                <a:gd name="T24" fmla="*/ 10 w 130"/>
                <a:gd name="T25" fmla="*/ 110 h 144"/>
                <a:gd name="T26" fmla="*/ 13 w 130"/>
                <a:gd name="T27" fmla="*/ 93 h 144"/>
                <a:gd name="T28" fmla="*/ 13 w 130"/>
                <a:gd name="T29" fmla="*/ 26 h 144"/>
                <a:gd name="T30" fmla="*/ 52 w 130"/>
                <a:gd name="T31" fmla="*/ 26 h 144"/>
                <a:gd name="T32" fmla="*/ 56 w 130"/>
                <a:gd name="T33" fmla="*/ 26 h 144"/>
                <a:gd name="T34" fmla="*/ 60 w 130"/>
                <a:gd name="T35" fmla="*/ 26 h 144"/>
                <a:gd name="T36" fmla="*/ 72 w 130"/>
                <a:gd name="T37" fmla="*/ 26 h 144"/>
                <a:gd name="T38" fmla="*/ 75 w 130"/>
                <a:gd name="T39" fmla="*/ 26 h 144"/>
                <a:gd name="T40" fmla="*/ 85 w 130"/>
                <a:gd name="T41" fmla="*/ 24 h 144"/>
                <a:gd name="T42" fmla="*/ 88 w 130"/>
                <a:gd name="T43" fmla="*/ 11 h 144"/>
                <a:gd name="T44" fmla="*/ 94 w 130"/>
                <a:gd name="T45" fmla="*/ 24 h 144"/>
                <a:gd name="T46" fmla="*/ 104 w 130"/>
                <a:gd name="T47" fmla="*/ 0 h 144"/>
                <a:gd name="T48" fmla="*/ 108 w 130"/>
                <a:gd name="T49" fmla="*/ 61 h 144"/>
                <a:gd name="T50" fmla="*/ 110 w 130"/>
                <a:gd name="T51" fmla="*/ 107 h 144"/>
                <a:gd name="T52" fmla="*/ 112 w 130"/>
                <a:gd name="T53" fmla="*/ 13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" h="144">
                  <a:moveTo>
                    <a:pt x="112" y="130"/>
                  </a:moveTo>
                  <a:cubicBezTo>
                    <a:pt x="108" y="130"/>
                    <a:pt x="104" y="129"/>
                    <a:pt x="100" y="128"/>
                  </a:cubicBezTo>
                  <a:cubicBezTo>
                    <a:pt x="92" y="125"/>
                    <a:pt x="85" y="123"/>
                    <a:pt x="79" y="129"/>
                  </a:cubicBezTo>
                  <a:cubicBezTo>
                    <a:pt x="73" y="135"/>
                    <a:pt x="81" y="140"/>
                    <a:pt x="71" y="143"/>
                  </a:cubicBezTo>
                  <a:cubicBezTo>
                    <a:pt x="69" y="144"/>
                    <a:pt x="60" y="139"/>
                    <a:pt x="56" y="138"/>
                  </a:cubicBezTo>
                  <a:cubicBezTo>
                    <a:pt x="52" y="138"/>
                    <a:pt x="47" y="140"/>
                    <a:pt x="42" y="139"/>
                  </a:cubicBezTo>
                  <a:cubicBezTo>
                    <a:pt x="36" y="137"/>
                    <a:pt x="33" y="128"/>
                    <a:pt x="25" y="128"/>
                  </a:cubicBezTo>
                  <a:cubicBezTo>
                    <a:pt x="15" y="128"/>
                    <a:pt x="0" y="138"/>
                    <a:pt x="0" y="130"/>
                  </a:cubicBezTo>
                  <a:cubicBezTo>
                    <a:pt x="0" y="130"/>
                    <a:pt x="0" y="129"/>
                    <a:pt x="0" y="129"/>
                  </a:cubicBezTo>
                  <a:cubicBezTo>
                    <a:pt x="1" y="127"/>
                    <a:pt x="2" y="124"/>
                    <a:pt x="4" y="121"/>
                  </a:cubicBezTo>
                  <a:cubicBezTo>
                    <a:pt x="6" y="117"/>
                    <a:pt x="8" y="115"/>
                    <a:pt x="9" y="112"/>
                  </a:cubicBezTo>
                  <a:cubicBezTo>
                    <a:pt x="10" y="112"/>
                    <a:pt x="10" y="111"/>
                    <a:pt x="10" y="110"/>
                  </a:cubicBezTo>
                  <a:cubicBezTo>
                    <a:pt x="10" y="110"/>
                    <a:pt x="10" y="110"/>
                    <a:pt x="10" y="110"/>
                  </a:cubicBezTo>
                  <a:cubicBezTo>
                    <a:pt x="13" y="106"/>
                    <a:pt x="14" y="102"/>
                    <a:pt x="13" y="93"/>
                  </a:cubicBezTo>
                  <a:cubicBezTo>
                    <a:pt x="9" y="69"/>
                    <a:pt x="17" y="41"/>
                    <a:pt x="13" y="26"/>
                  </a:cubicBezTo>
                  <a:cubicBezTo>
                    <a:pt x="25" y="26"/>
                    <a:pt x="38" y="26"/>
                    <a:pt x="52" y="26"/>
                  </a:cubicBezTo>
                  <a:cubicBezTo>
                    <a:pt x="53" y="26"/>
                    <a:pt x="54" y="26"/>
                    <a:pt x="56" y="26"/>
                  </a:cubicBezTo>
                  <a:cubicBezTo>
                    <a:pt x="57" y="26"/>
                    <a:pt x="59" y="26"/>
                    <a:pt x="60" y="26"/>
                  </a:cubicBezTo>
                  <a:cubicBezTo>
                    <a:pt x="64" y="26"/>
                    <a:pt x="68" y="26"/>
                    <a:pt x="72" y="26"/>
                  </a:cubicBezTo>
                  <a:cubicBezTo>
                    <a:pt x="73" y="26"/>
                    <a:pt x="74" y="26"/>
                    <a:pt x="75" y="26"/>
                  </a:cubicBezTo>
                  <a:cubicBezTo>
                    <a:pt x="78" y="26"/>
                    <a:pt x="82" y="25"/>
                    <a:pt x="85" y="24"/>
                  </a:cubicBezTo>
                  <a:cubicBezTo>
                    <a:pt x="87" y="22"/>
                    <a:pt x="87" y="15"/>
                    <a:pt x="88" y="11"/>
                  </a:cubicBezTo>
                  <a:cubicBezTo>
                    <a:pt x="91" y="14"/>
                    <a:pt x="93" y="19"/>
                    <a:pt x="94" y="24"/>
                  </a:cubicBezTo>
                  <a:cubicBezTo>
                    <a:pt x="97" y="16"/>
                    <a:pt x="99" y="7"/>
                    <a:pt x="104" y="0"/>
                  </a:cubicBezTo>
                  <a:cubicBezTo>
                    <a:pt x="104" y="20"/>
                    <a:pt x="105" y="40"/>
                    <a:pt x="108" y="61"/>
                  </a:cubicBezTo>
                  <a:cubicBezTo>
                    <a:pt x="109" y="75"/>
                    <a:pt x="107" y="93"/>
                    <a:pt x="110" y="107"/>
                  </a:cubicBezTo>
                  <a:cubicBezTo>
                    <a:pt x="114" y="118"/>
                    <a:pt x="130" y="127"/>
                    <a:pt x="112" y="130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2" name="Freeform 354">
              <a:extLst>
                <a:ext uri="{FF2B5EF4-FFF2-40B4-BE49-F238E27FC236}">
                  <a16:creationId xmlns:a16="http://schemas.microsoft.com/office/drawing/2014/main" id="{D4EAAE67-6492-4792-9B54-47A8BBCAC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176" y="7962901"/>
              <a:ext cx="50800" cy="280988"/>
            </a:xfrm>
            <a:custGeom>
              <a:avLst/>
              <a:gdLst>
                <a:gd name="T0" fmla="*/ 10 w 12"/>
                <a:gd name="T1" fmla="*/ 41 h 66"/>
                <a:gd name="T2" fmla="*/ 6 w 12"/>
                <a:gd name="T3" fmla="*/ 66 h 66"/>
                <a:gd name="T4" fmla="*/ 1 w 12"/>
                <a:gd name="T5" fmla="*/ 29 h 66"/>
                <a:gd name="T6" fmla="*/ 3 w 12"/>
                <a:gd name="T7" fmla="*/ 13 h 66"/>
                <a:gd name="T8" fmla="*/ 12 w 12"/>
                <a:gd name="T9" fmla="*/ 0 h 66"/>
                <a:gd name="T10" fmla="*/ 7 w 12"/>
                <a:gd name="T11" fmla="*/ 18 h 66"/>
                <a:gd name="T12" fmla="*/ 10 w 12"/>
                <a:gd name="T13" fmla="*/ 4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66">
                  <a:moveTo>
                    <a:pt x="10" y="41"/>
                  </a:moveTo>
                  <a:cubicBezTo>
                    <a:pt x="11" y="48"/>
                    <a:pt x="11" y="60"/>
                    <a:pt x="6" y="66"/>
                  </a:cubicBezTo>
                  <a:cubicBezTo>
                    <a:pt x="8" y="54"/>
                    <a:pt x="3" y="41"/>
                    <a:pt x="1" y="29"/>
                  </a:cubicBezTo>
                  <a:cubicBezTo>
                    <a:pt x="0" y="22"/>
                    <a:pt x="1" y="18"/>
                    <a:pt x="3" y="13"/>
                  </a:cubicBezTo>
                  <a:cubicBezTo>
                    <a:pt x="4" y="8"/>
                    <a:pt x="8" y="4"/>
                    <a:pt x="12" y="0"/>
                  </a:cubicBezTo>
                  <a:cubicBezTo>
                    <a:pt x="9" y="6"/>
                    <a:pt x="7" y="11"/>
                    <a:pt x="7" y="18"/>
                  </a:cubicBezTo>
                  <a:cubicBezTo>
                    <a:pt x="7" y="26"/>
                    <a:pt x="10" y="33"/>
                    <a:pt x="10" y="41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A9FB5EE-AD83-4E20-86B4-41592994D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4214" y="7932738"/>
              <a:ext cx="55563" cy="298450"/>
            </a:xfrm>
            <a:custGeom>
              <a:avLst/>
              <a:gdLst>
                <a:gd name="T0" fmla="*/ 7 w 13"/>
                <a:gd name="T1" fmla="*/ 70 h 70"/>
                <a:gd name="T2" fmla="*/ 7 w 13"/>
                <a:gd name="T3" fmla="*/ 58 h 70"/>
                <a:gd name="T4" fmla="*/ 4 w 13"/>
                <a:gd name="T5" fmla="*/ 40 h 70"/>
                <a:gd name="T6" fmla="*/ 1 w 13"/>
                <a:gd name="T7" fmla="*/ 20 h 70"/>
                <a:gd name="T8" fmla="*/ 8 w 13"/>
                <a:gd name="T9" fmla="*/ 0 h 70"/>
                <a:gd name="T10" fmla="*/ 10 w 13"/>
                <a:gd name="T11" fmla="*/ 37 h 70"/>
                <a:gd name="T12" fmla="*/ 7 w 13"/>
                <a:gd name="T1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0">
                  <a:moveTo>
                    <a:pt x="7" y="70"/>
                  </a:moveTo>
                  <a:cubicBezTo>
                    <a:pt x="6" y="66"/>
                    <a:pt x="7" y="62"/>
                    <a:pt x="7" y="58"/>
                  </a:cubicBezTo>
                  <a:cubicBezTo>
                    <a:pt x="7" y="52"/>
                    <a:pt x="5" y="46"/>
                    <a:pt x="4" y="40"/>
                  </a:cubicBezTo>
                  <a:cubicBezTo>
                    <a:pt x="2" y="33"/>
                    <a:pt x="0" y="27"/>
                    <a:pt x="1" y="20"/>
                  </a:cubicBezTo>
                  <a:cubicBezTo>
                    <a:pt x="2" y="14"/>
                    <a:pt x="5" y="6"/>
                    <a:pt x="8" y="0"/>
                  </a:cubicBezTo>
                  <a:cubicBezTo>
                    <a:pt x="7" y="13"/>
                    <a:pt x="7" y="24"/>
                    <a:pt x="10" y="37"/>
                  </a:cubicBezTo>
                  <a:cubicBezTo>
                    <a:pt x="13" y="49"/>
                    <a:pt x="10" y="59"/>
                    <a:pt x="7" y="70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4" name="Freeform 356">
              <a:extLst>
                <a:ext uri="{FF2B5EF4-FFF2-40B4-BE49-F238E27FC236}">
                  <a16:creationId xmlns:a16="http://schemas.microsoft.com/office/drawing/2014/main" id="{96940BBF-88AF-4ED6-93C3-721F7DF7F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339" y="7950201"/>
              <a:ext cx="28575" cy="280988"/>
            </a:xfrm>
            <a:custGeom>
              <a:avLst/>
              <a:gdLst>
                <a:gd name="T0" fmla="*/ 7 w 7"/>
                <a:gd name="T1" fmla="*/ 0 h 66"/>
                <a:gd name="T2" fmla="*/ 0 w 7"/>
                <a:gd name="T3" fmla="*/ 8 h 66"/>
                <a:gd name="T4" fmla="*/ 5 w 7"/>
                <a:gd name="T5" fmla="*/ 3 h 66"/>
                <a:gd name="T6" fmla="*/ 0 w 7"/>
                <a:gd name="T7" fmla="*/ 21 h 66"/>
                <a:gd name="T8" fmla="*/ 3 w 7"/>
                <a:gd name="T9" fmla="*/ 44 h 66"/>
                <a:gd name="T10" fmla="*/ 1 w 7"/>
                <a:gd name="T11" fmla="*/ 66 h 66"/>
                <a:gd name="T12" fmla="*/ 1 w 7"/>
                <a:gd name="T13" fmla="*/ 66 h 66"/>
                <a:gd name="T14" fmla="*/ 5 w 7"/>
                <a:gd name="T15" fmla="*/ 42 h 66"/>
                <a:gd name="T16" fmla="*/ 2 w 7"/>
                <a:gd name="T17" fmla="*/ 18 h 66"/>
                <a:gd name="T18" fmla="*/ 7 w 7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66">
                  <a:moveTo>
                    <a:pt x="7" y="0"/>
                  </a:moveTo>
                  <a:cubicBezTo>
                    <a:pt x="4" y="3"/>
                    <a:pt x="2" y="5"/>
                    <a:pt x="0" y="8"/>
                  </a:cubicBezTo>
                  <a:cubicBezTo>
                    <a:pt x="2" y="6"/>
                    <a:pt x="3" y="4"/>
                    <a:pt x="5" y="3"/>
                  </a:cubicBezTo>
                  <a:cubicBezTo>
                    <a:pt x="2" y="9"/>
                    <a:pt x="0" y="14"/>
                    <a:pt x="0" y="21"/>
                  </a:cubicBezTo>
                  <a:cubicBezTo>
                    <a:pt x="0" y="29"/>
                    <a:pt x="3" y="36"/>
                    <a:pt x="3" y="44"/>
                  </a:cubicBezTo>
                  <a:cubicBezTo>
                    <a:pt x="4" y="50"/>
                    <a:pt x="4" y="60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6" y="61"/>
                    <a:pt x="6" y="49"/>
                    <a:pt x="5" y="42"/>
                  </a:cubicBezTo>
                  <a:cubicBezTo>
                    <a:pt x="5" y="34"/>
                    <a:pt x="2" y="26"/>
                    <a:pt x="2" y="18"/>
                  </a:cubicBezTo>
                  <a:cubicBezTo>
                    <a:pt x="2" y="12"/>
                    <a:pt x="4" y="6"/>
                    <a:pt x="7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" name="Freeform 357">
              <a:extLst>
                <a:ext uri="{FF2B5EF4-FFF2-40B4-BE49-F238E27FC236}">
                  <a16:creationId xmlns:a16="http://schemas.microsoft.com/office/drawing/2014/main" id="{32EE391E-612E-49F5-B83F-33FED5814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114" y="7962901"/>
              <a:ext cx="42863" cy="268288"/>
            </a:xfrm>
            <a:custGeom>
              <a:avLst/>
              <a:gdLst>
                <a:gd name="T0" fmla="*/ 10 w 10"/>
                <a:gd name="T1" fmla="*/ 0 h 63"/>
                <a:gd name="T2" fmla="*/ 5 w 10"/>
                <a:gd name="T3" fmla="*/ 5 h 63"/>
                <a:gd name="T4" fmla="*/ 2 w 10"/>
                <a:gd name="T5" fmla="*/ 10 h 63"/>
                <a:gd name="T6" fmla="*/ 1 w 10"/>
                <a:gd name="T7" fmla="*/ 26 h 63"/>
                <a:gd name="T8" fmla="*/ 6 w 10"/>
                <a:gd name="T9" fmla="*/ 63 h 63"/>
                <a:gd name="T10" fmla="*/ 8 w 10"/>
                <a:gd name="T11" fmla="*/ 41 h 63"/>
                <a:gd name="T12" fmla="*/ 5 w 10"/>
                <a:gd name="T13" fmla="*/ 18 h 63"/>
                <a:gd name="T14" fmla="*/ 10 w 1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3">
                  <a:moveTo>
                    <a:pt x="10" y="0"/>
                  </a:moveTo>
                  <a:cubicBezTo>
                    <a:pt x="8" y="1"/>
                    <a:pt x="7" y="3"/>
                    <a:pt x="5" y="5"/>
                  </a:cubicBezTo>
                  <a:cubicBezTo>
                    <a:pt x="4" y="6"/>
                    <a:pt x="3" y="8"/>
                    <a:pt x="2" y="10"/>
                  </a:cubicBezTo>
                  <a:cubicBezTo>
                    <a:pt x="0" y="16"/>
                    <a:pt x="0" y="20"/>
                    <a:pt x="1" y="26"/>
                  </a:cubicBezTo>
                  <a:cubicBezTo>
                    <a:pt x="2" y="38"/>
                    <a:pt x="7" y="51"/>
                    <a:pt x="6" y="63"/>
                  </a:cubicBezTo>
                  <a:cubicBezTo>
                    <a:pt x="9" y="57"/>
                    <a:pt x="9" y="47"/>
                    <a:pt x="8" y="41"/>
                  </a:cubicBezTo>
                  <a:cubicBezTo>
                    <a:pt x="8" y="33"/>
                    <a:pt x="5" y="26"/>
                    <a:pt x="5" y="18"/>
                  </a:cubicBezTo>
                  <a:cubicBezTo>
                    <a:pt x="5" y="11"/>
                    <a:pt x="7" y="6"/>
                    <a:pt x="10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8BD8A3-75DA-454A-9E67-10641A3FE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76" y="7924801"/>
              <a:ext cx="33338" cy="298450"/>
            </a:xfrm>
            <a:custGeom>
              <a:avLst/>
              <a:gdLst>
                <a:gd name="T0" fmla="*/ 3 w 8"/>
                <a:gd name="T1" fmla="*/ 0 h 70"/>
                <a:gd name="T2" fmla="*/ 1 w 8"/>
                <a:gd name="T3" fmla="*/ 4 h 70"/>
                <a:gd name="T4" fmla="*/ 3 w 8"/>
                <a:gd name="T5" fmla="*/ 39 h 70"/>
                <a:gd name="T6" fmla="*/ 1 w 8"/>
                <a:gd name="T7" fmla="*/ 67 h 70"/>
                <a:gd name="T8" fmla="*/ 2 w 8"/>
                <a:gd name="T9" fmla="*/ 70 h 70"/>
                <a:gd name="T10" fmla="*/ 5 w 8"/>
                <a:gd name="T11" fmla="*/ 36 h 70"/>
                <a:gd name="T12" fmla="*/ 3 w 8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0">
                  <a:moveTo>
                    <a:pt x="3" y="0"/>
                  </a:moveTo>
                  <a:cubicBezTo>
                    <a:pt x="2" y="1"/>
                    <a:pt x="2" y="2"/>
                    <a:pt x="1" y="4"/>
                  </a:cubicBezTo>
                  <a:cubicBezTo>
                    <a:pt x="0" y="16"/>
                    <a:pt x="0" y="26"/>
                    <a:pt x="3" y="39"/>
                  </a:cubicBezTo>
                  <a:cubicBezTo>
                    <a:pt x="6" y="49"/>
                    <a:pt x="4" y="58"/>
                    <a:pt x="1" y="67"/>
                  </a:cubicBezTo>
                  <a:cubicBezTo>
                    <a:pt x="1" y="68"/>
                    <a:pt x="2" y="69"/>
                    <a:pt x="2" y="70"/>
                  </a:cubicBezTo>
                  <a:cubicBezTo>
                    <a:pt x="5" y="58"/>
                    <a:pt x="8" y="48"/>
                    <a:pt x="5" y="36"/>
                  </a:cubicBezTo>
                  <a:cubicBezTo>
                    <a:pt x="2" y="24"/>
                    <a:pt x="2" y="13"/>
                    <a:pt x="3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7" name="Freeform 359">
              <a:extLst>
                <a:ext uri="{FF2B5EF4-FFF2-40B4-BE49-F238E27FC236}">
                  <a16:creationId xmlns:a16="http://schemas.microsoft.com/office/drawing/2014/main" id="{F584528A-8931-4C94-B0E0-4992706FC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151" y="7942263"/>
              <a:ext cx="47625" cy="268288"/>
            </a:xfrm>
            <a:custGeom>
              <a:avLst/>
              <a:gdLst>
                <a:gd name="T0" fmla="*/ 6 w 11"/>
                <a:gd name="T1" fmla="*/ 0 h 63"/>
                <a:gd name="T2" fmla="*/ 1 w 11"/>
                <a:gd name="T3" fmla="*/ 16 h 63"/>
                <a:gd name="T4" fmla="*/ 4 w 11"/>
                <a:gd name="T5" fmla="*/ 36 h 63"/>
                <a:gd name="T6" fmla="*/ 7 w 11"/>
                <a:gd name="T7" fmla="*/ 53 h 63"/>
                <a:gd name="T8" fmla="*/ 6 w 11"/>
                <a:gd name="T9" fmla="*/ 63 h 63"/>
                <a:gd name="T10" fmla="*/ 8 w 11"/>
                <a:gd name="T11" fmla="*/ 35 h 63"/>
                <a:gd name="T12" fmla="*/ 6 w 11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3">
                  <a:moveTo>
                    <a:pt x="6" y="0"/>
                  </a:moveTo>
                  <a:cubicBezTo>
                    <a:pt x="4" y="5"/>
                    <a:pt x="2" y="11"/>
                    <a:pt x="1" y="16"/>
                  </a:cubicBezTo>
                  <a:cubicBezTo>
                    <a:pt x="0" y="23"/>
                    <a:pt x="2" y="29"/>
                    <a:pt x="4" y="36"/>
                  </a:cubicBezTo>
                  <a:cubicBezTo>
                    <a:pt x="5" y="42"/>
                    <a:pt x="7" y="47"/>
                    <a:pt x="7" y="53"/>
                  </a:cubicBezTo>
                  <a:cubicBezTo>
                    <a:pt x="7" y="56"/>
                    <a:pt x="6" y="60"/>
                    <a:pt x="6" y="63"/>
                  </a:cubicBezTo>
                  <a:cubicBezTo>
                    <a:pt x="9" y="54"/>
                    <a:pt x="11" y="45"/>
                    <a:pt x="8" y="35"/>
                  </a:cubicBezTo>
                  <a:cubicBezTo>
                    <a:pt x="5" y="22"/>
                    <a:pt x="5" y="12"/>
                    <a:pt x="6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8" name="Freeform 360">
              <a:extLst>
                <a:ext uri="{FF2B5EF4-FFF2-40B4-BE49-F238E27FC236}">
                  <a16:creationId xmlns:a16="http://schemas.microsoft.com/office/drawing/2014/main" id="{4B8B775F-BCB2-43CB-BCF2-DC9FC4C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589" y="8099426"/>
              <a:ext cx="258763" cy="207963"/>
            </a:xfrm>
            <a:custGeom>
              <a:avLst/>
              <a:gdLst>
                <a:gd name="T0" fmla="*/ 61 w 61"/>
                <a:gd name="T1" fmla="*/ 29 h 49"/>
                <a:gd name="T2" fmla="*/ 60 w 61"/>
                <a:gd name="T3" fmla="*/ 31 h 49"/>
                <a:gd name="T4" fmla="*/ 55 w 61"/>
                <a:gd name="T5" fmla="*/ 40 h 49"/>
                <a:gd name="T6" fmla="*/ 51 w 61"/>
                <a:gd name="T7" fmla="*/ 48 h 49"/>
                <a:gd name="T8" fmla="*/ 51 w 61"/>
                <a:gd name="T9" fmla="*/ 49 h 49"/>
                <a:gd name="T10" fmla="*/ 49 w 61"/>
                <a:gd name="T11" fmla="*/ 49 h 49"/>
                <a:gd name="T12" fmla="*/ 1 w 61"/>
                <a:gd name="T13" fmla="*/ 40 h 49"/>
                <a:gd name="T14" fmla="*/ 5 w 61"/>
                <a:gd name="T15" fmla="*/ 38 h 49"/>
                <a:gd name="T16" fmla="*/ 7 w 61"/>
                <a:gd name="T17" fmla="*/ 27 h 49"/>
                <a:gd name="T18" fmla="*/ 12 w 61"/>
                <a:gd name="T19" fmla="*/ 25 h 49"/>
                <a:gd name="T20" fmla="*/ 16 w 61"/>
                <a:gd name="T21" fmla="*/ 26 h 49"/>
                <a:gd name="T22" fmla="*/ 12 w 61"/>
                <a:gd name="T23" fmla="*/ 15 h 49"/>
                <a:gd name="T24" fmla="*/ 18 w 61"/>
                <a:gd name="T25" fmla="*/ 14 h 49"/>
                <a:gd name="T26" fmla="*/ 26 w 61"/>
                <a:gd name="T27" fmla="*/ 20 h 49"/>
                <a:gd name="T28" fmla="*/ 25 w 61"/>
                <a:gd name="T29" fmla="*/ 2 h 49"/>
                <a:gd name="T30" fmla="*/ 25 w 61"/>
                <a:gd name="T31" fmla="*/ 2 h 49"/>
                <a:gd name="T32" fmla="*/ 30 w 61"/>
                <a:gd name="T33" fmla="*/ 1 h 49"/>
                <a:gd name="T34" fmla="*/ 42 w 61"/>
                <a:gd name="T35" fmla="*/ 21 h 49"/>
                <a:gd name="T36" fmla="*/ 44 w 61"/>
                <a:gd name="T37" fmla="*/ 14 h 49"/>
                <a:gd name="T38" fmla="*/ 49 w 61"/>
                <a:gd name="T39" fmla="*/ 13 h 49"/>
                <a:gd name="T40" fmla="*/ 61 w 61"/>
                <a:gd name="T41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49">
                  <a:moveTo>
                    <a:pt x="61" y="29"/>
                  </a:moveTo>
                  <a:cubicBezTo>
                    <a:pt x="61" y="30"/>
                    <a:pt x="61" y="31"/>
                    <a:pt x="60" y="31"/>
                  </a:cubicBezTo>
                  <a:cubicBezTo>
                    <a:pt x="59" y="34"/>
                    <a:pt x="57" y="36"/>
                    <a:pt x="55" y="40"/>
                  </a:cubicBezTo>
                  <a:cubicBezTo>
                    <a:pt x="53" y="43"/>
                    <a:pt x="52" y="46"/>
                    <a:pt x="51" y="48"/>
                  </a:cubicBezTo>
                  <a:cubicBezTo>
                    <a:pt x="51" y="48"/>
                    <a:pt x="51" y="49"/>
                    <a:pt x="51" y="49"/>
                  </a:cubicBezTo>
                  <a:cubicBezTo>
                    <a:pt x="50" y="49"/>
                    <a:pt x="49" y="49"/>
                    <a:pt x="49" y="49"/>
                  </a:cubicBezTo>
                  <a:cubicBezTo>
                    <a:pt x="33" y="48"/>
                    <a:pt x="16" y="46"/>
                    <a:pt x="1" y="40"/>
                  </a:cubicBezTo>
                  <a:cubicBezTo>
                    <a:pt x="0" y="40"/>
                    <a:pt x="4" y="38"/>
                    <a:pt x="5" y="38"/>
                  </a:cubicBezTo>
                  <a:cubicBezTo>
                    <a:pt x="14" y="38"/>
                    <a:pt x="9" y="30"/>
                    <a:pt x="7" y="27"/>
                  </a:cubicBezTo>
                  <a:cubicBezTo>
                    <a:pt x="7" y="26"/>
                    <a:pt x="11" y="25"/>
                    <a:pt x="12" y="25"/>
                  </a:cubicBezTo>
                  <a:cubicBezTo>
                    <a:pt x="13" y="26"/>
                    <a:pt x="14" y="26"/>
                    <a:pt x="16" y="26"/>
                  </a:cubicBezTo>
                  <a:cubicBezTo>
                    <a:pt x="14" y="23"/>
                    <a:pt x="13" y="19"/>
                    <a:pt x="12" y="15"/>
                  </a:cubicBezTo>
                  <a:cubicBezTo>
                    <a:pt x="12" y="14"/>
                    <a:pt x="17" y="13"/>
                    <a:pt x="18" y="14"/>
                  </a:cubicBezTo>
                  <a:cubicBezTo>
                    <a:pt x="20" y="17"/>
                    <a:pt x="23" y="19"/>
                    <a:pt x="26" y="20"/>
                  </a:cubicBezTo>
                  <a:cubicBezTo>
                    <a:pt x="24" y="14"/>
                    <a:pt x="23" y="8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1"/>
                    <a:pt x="30" y="0"/>
                    <a:pt x="30" y="1"/>
                  </a:cubicBezTo>
                  <a:cubicBezTo>
                    <a:pt x="31" y="9"/>
                    <a:pt x="36" y="16"/>
                    <a:pt x="42" y="21"/>
                  </a:cubicBezTo>
                  <a:cubicBezTo>
                    <a:pt x="42" y="19"/>
                    <a:pt x="43" y="17"/>
                    <a:pt x="44" y="14"/>
                  </a:cubicBezTo>
                  <a:cubicBezTo>
                    <a:pt x="44" y="13"/>
                    <a:pt x="48" y="12"/>
                    <a:pt x="49" y="13"/>
                  </a:cubicBezTo>
                  <a:cubicBezTo>
                    <a:pt x="51" y="18"/>
                    <a:pt x="55" y="26"/>
                    <a:pt x="61" y="29"/>
                  </a:cubicBezTo>
                  <a:close/>
                </a:path>
              </a:pathLst>
            </a:custGeom>
            <a:solidFill>
              <a:srgbClr val="00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0F555059-865E-4314-8AFB-2B220D2E9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639" y="7856538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1" y="1"/>
                    <a:pt x="0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9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0" name="Freeform 362">
              <a:extLst>
                <a:ext uri="{FF2B5EF4-FFF2-40B4-BE49-F238E27FC236}">
                  <a16:creationId xmlns:a16="http://schemas.microsoft.com/office/drawing/2014/main" id="{59B1C24A-7242-4E52-A3A7-F726922BC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3276" y="7805738"/>
              <a:ext cx="114300" cy="60325"/>
            </a:xfrm>
            <a:custGeom>
              <a:avLst/>
              <a:gdLst>
                <a:gd name="T0" fmla="*/ 27 w 27"/>
                <a:gd name="T1" fmla="*/ 13 h 14"/>
                <a:gd name="T2" fmla="*/ 27 w 27"/>
                <a:gd name="T3" fmla="*/ 14 h 14"/>
                <a:gd name="T4" fmla="*/ 24 w 27"/>
                <a:gd name="T5" fmla="*/ 14 h 14"/>
                <a:gd name="T6" fmla="*/ 12 w 27"/>
                <a:gd name="T7" fmla="*/ 14 h 14"/>
                <a:gd name="T8" fmla="*/ 8 w 27"/>
                <a:gd name="T9" fmla="*/ 14 h 14"/>
                <a:gd name="T10" fmla="*/ 1 w 27"/>
                <a:gd name="T11" fmla="*/ 6 h 14"/>
                <a:gd name="T12" fmla="*/ 0 w 27"/>
                <a:gd name="T13" fmla="*/ 5 h 14"/>
                <a:gd name="T14" fmla="*/ 1 w 27"/>
                <a:gd name="T15" fmla="*/ 4 h 14"/>
                <a:gd name="T16" fmla="*/ 6 w 27"/>
                <a:gd name="T17" fmla="*/ 1 h 14"/>
                <a:gd name="T18" fmla="*/ 7 w 27"/>
                <a:gd name="T19" fmla="*/ 0 h 14"/>
                <a:gd name="T20" fmla="*/ 7 w 27"/>
                <a:gd name="T21" fmla="*/ 0 h 14"/>
                <a:gd name="T22" fmla="*/ 8 w 27"/>
                <a:gd name="T23" fmla="*/ 2 h 14"/>
                <a:gd name="T24" fmla="*/ 25 w 27"/>
                <a:gd name="T25" fmla="*/ 12 h 14"/>
                <a:gd name="T26" fmla="*/ 27 w 27"/>
                <a:gd name="T27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4">
                  <a:moveTo>
                    <a:pt x="27" y="13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5" y="14"/>
                    <a:pt x="24" y="14"/>
                  </a:cubicBezTo>
                  <a:cubicBezTo>
                    <a:pt x="20" y="14"/>
                    <a:pt x="16" y="14"/>
                    <a:pt x="12" y="14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4" y="12"/>
                    <a:pt x="2" y="9"/>
                    <a:pt x="1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3" y="3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4" y="7"/>
                    <a:pt x="22" y="11"/>
                    <a:pt x="25" y="12"/>
                  </a:cubicBezTo>
                  <a:cubicBezTo>
                    <a:pt x="26" y="13"/>
                    <a:pt x="27" y="13"/>
                    <a:pt x="27" y="13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1" name="Freeform 363">
              <a:extLst>
                <a:ext uri="{FF2B5EF4-FFF2-40B4-BE49-F238E27FC236}">
                  <a16:creationId xmlns:a16="http://schemas.microsoft.com/office/drawing/2014/main" id="{EA14715A-D70C-42BC-BE4D-E113C46BC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5677" y="7856538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A06AC686-C00A-41A9-834C-218FAB5326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4" y="8078788"/>
              <a:ext cx="42863" cy="228600"/>
            </a:xfrm>
            <a:custGeom>
              <a:avLst/>
              <a:gdLst>
                <a:gd name="T0" fmla="*/ 0 w 10"/>
                <a:gd name="T1" fmla="*/ 52 h 54"/>
                <a:gd name="T2" fmla="*/ 0 w 10"/>
                <a:gd name="T3" fmla="*/ 52 h 54"/>
                <a:gd name="T4" fmla="*/ 9 w 10"/>
                <a:gd name="T5" fmla="*/ 54 h 54"/>
                <a:gd name="T6" fmla="*/ 10 w 10"/>
                <a:gd name="T7" fmla="*/ 54 h 54"/>
                <a:gd name="T8" fmla="*/ 9 w 10"/>
                <a:gd name="T9" fmla="*/ 54 h 54"/>
                <a:gd name="T10" fmla="*/ 0 w 10"/>
                <a:gd name="T11" fmla="*/ 52 h 54"/>
                <a:gd name="T12" fmla="*/ 6 w 10"/>
                <a:gd name="T13" fmla="*/ 0 h 54"/>
                <a:gd name="T14" fmla="*/ 6 w 10"/>
                <a:gd name="T15" fmla="*/ 8 h 54"/>
                <a:gd name="T16" fmla="*/ 6 w 10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54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3" y="53"/>
                    <a:pt x="6" y="54"/>
                    <a:pt x="9" y="54"/>
                  </a:cubicBezTo>
                  <a:cubicBezTo>
                    <a:pt x="9" y="54"/>
                    <a:pt x="10" y="54"/>
                    <a:pt x="10" y="54"/>
                  </a:cubicBezTo>
                  <a:cubicBezTo>
                    <a:pt x="10" y="54"/>
                    <a:pt x="9" y="54"/>
                    <a:pt x="9" y="54"/>
                  </a:cubicBezTo>
                  <a:cubicBezTo>
                    <a:pt x="6" y="54"/>
                    <a:pt x="3" y="53"/>
                    <a:pt x="0" y="52"/>
                  </a:cubicBezTo>
                  <a:moveTo>
                    <a:pt x="6" y="0"/>
                  </a:moveTo>
                  <a:cubicBezTo>
                    <a:pt x="6" y="3"/>
                    <a:pt x="6" y="5"/>
                    <a:pt x="6" y="8"/>
                  </a:cubicBezTo>
                  <a:cubicBezTo>
                    <a:pt x="6" y="5"/>
                    <a:pt x="6" y="3"/>
                    <a:pt x="6" y="0"/>
                  </a:cubicBezTo>
                </a:path>
              </a:pathLst>
            </a:custGeom>
            <a:solidFill>
              <a:srgbClr val="696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3" name="Freeform 365">
              <a:extLst>
                <a:ext uri="{FF2B5EF4-FFF2-40B4-BE49-F238E27FC236}">
                  <a16:creationId xmlns:a16="http://schemas.microsoft.com/office/drawing/2014/main" id="{E8E110B6-0444-4D25-BD9D-49BCD408A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5677" y="7754938"/>
              <a:ext cx="153988" cy="552450"/>
            </a:xfrm>
            <a:custGeom>
              <a:avLst/>
              <a:gdLst>
                <a:gd name="T0" fmla="*/ 20 w 36"/>
                <a:gd name="T1" fmla="*/ 0 h 130"/>
                <a:gd name="T2" fmla="*/ 11 w 36"/>
                <a:gd name="T3" fmla="*/ 20 h 130"/>
                <a:gd name="T4" fmla="*/ 10 w 36"/>
                <a:gd name="T5" fmla="*/ 24 h 130"/>
                <a:gd name="T6" fmla="*/ 8 w 36"/>
                <a:gd name="T7" fmla="*/ 17 h 130"/>
                <a:gd name="T8" fmla="*/ 4 w 36"/>
                <a:gd name="T9" fmla="*/ 11 h 130"/>
                <a:gd name="T10" fmla="*/ 4 w 36"/>
                <a:gd name="T11" fmla="*/ 12 h 130"/>
                <a:gd name="T12" fmla="*/ 1 w 36"/>
                <a:gd name="T13" fmla="*/ 24 h 130"/>
                <a:gd name="T14" fmla="*/ 0 w 36"/>
                <a:gd name="T15" fmla="*/ 24 h 130"/>
                <a:gd name="T16" fmla="*/ 0 w 36"/>
                <a:gd name="T17" fmla="*/ 25 h 130"/>
                <a:gd name="T18" fmla="*/ 18 w 36"/>
                <a:gd name="T19" fmla="*/ 128 h 130"/>
                <a:gd name="T20" fmla="*/ 27 w 36"/>
                <a:gd name="T21" fmla="*/ 130 h 130"/>
                <a:gd name="T22" fmla="*/ 28 w 36"/>
                <a:gd name="T23" fmla="*/ 130 h 130"/>
                <a:gd name="T24" fmla="*/ 28 w 36"/>
                <a:gd name="T25" fmla="*/ 130 h 130"/>
                <a:gd name="T26" fmla="*/ 36 w 36"/>
                <a:gd name="T27" fmla="*/ 125 h 130"/>
                <a:gd name="T28" fmla="*/ 26 w 36"/>
                <a:gd name="T29" fmla="*/ 107 h 130"/>
                <a:gd name="T30" fmla="*/ 26 w 36"/>
                <a:gd name="T31" fmla="*/ 107 h 130"/>
                <a:gd name="T32" fmla="*/ 24 w 36"/>
                <a:gd name="T33" fmla="*/ 84 h 130"/>
                <a:gd name="T34" fmla="*/ 24 w 36"/>
                <a:gd name="T35" fmla="*/ 76 h 130"/>
                <a:gd name="T36" fmla="*/ 24 w 36"/>
                <a:gd name="T37" fmla="*/ 61 h 130"/>
                <a:gd name="T38" fmla="*/ 24 w 36"/>
                <a:gd name="T39" fmla="*/ 61 h 130"/>
                <a:gd name="T40" fmla="*/ 23 w 36"/>
                <a:gd name="T41" fmla="*/ 58 h 130"/>
                <a:gd name="T42" fmla="*/ 20 w 36"/>
                <a:gd name="T43" fmla="*/ 11 h 130"/>
                <a:gd name="T44" fmla="*/ 20 w 36"/>
                <a:gd name="T4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30">
                  <a:moveTo>
                    <a:pt x="20" y="0"/>
                  </a:moveTo>
                  <a:cubicBezTo>
                    <a:pt x="16" y="6"/>
                    <a:pt x="13" y="13"/>
                    <a:pt x="11" y="20"/>
                  </a:cubicBezTo>
                  <a:cubicBezTo>
                    <a:pt x="11" y="21"/>
                    <a:pt x="11" y="23"/>
                    <a:pt x="10" y="24"/>
                  </a:cubicBezTo>
                  <a:cubicBezTo>
                    <a:pt x="10" y="21"/>
                    <a:pt x="9" y="19"/>
                    <a:pt x="8" y="17"/>
                  </a:cubicBezTo>
                  <a:cubicBezTo>
                    <a:pt x="7" y="14"/>
                    <a:pt x="5" y="12"/>
                    <a:pt x="4" y="11"/>
                  </a:cubicBezTo>
                  <a:cubicBezTo>
                    <a:pt x="4" y="11"/>
                    <a:pt x="4" y="12"/>
                    <a:pt x="4" y="12"/>
                  </a:cubicBezTo>
                  <a:cubicBezTo>
                    <a:pt x="3" y="16"/>
                    <a:pt x="2" y="23"/>
                    <a:pt x="1" y="24"/>
                  </a:cubicBezTo>
                  <a:cubicBezTo>
                    <a:pt x="1" y="24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75"/>
                    <a:pt x="8" y="116"/>
                    <a:pt x="18" y="128"/>
                  </a:cubicBezTo>
                  <a:cubicBezTo>
                    <a:pt x="21" y="129"/>
                    <a:pt x="24" y="130"/>
                    <a:pt x="27" y="130"/>
                  </a:cubicBezTo>
                  <a:cubicBezTo>
                    <a:pt x="27" y="130"/>
                    <a:pt x="28" y="130"/>
                    <a:pt x="28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34" y="129"/>
                    <a:pt x="36" y="127"/>
                    <a:pt x="36" y="125"/>
                  </a:cubicBezTo>
                  <a:cubicBezTo>
                    <a:pt x="36" y="121"/>
                    <a:pt x="28" y="114"/>
                    <a:pt x="26" y="107"/>
                  </a:cubicBezTo>
                  <a:cubicBezTo>
                    <a:pt x="26" y="107"/>
                    <a:pt x="26" y="107"/>
                    <a:pt x="26" y="107"/>
                  </a:cubicBezTo>
                  <a:cubicBezTo>
                    <a:pt x="24" y="100"/>
                    <a:pt x="24" y="92"/>
                    <a:pt x="24" y="84"/>
                  </a:cubicBezTo>
                  <a:cubicBezTo>
                    <a:pt x="24" y="81"/>
                    <a:pt x="24" y="79"/>
                    <a:pt x="24" y="76"/>
                  </a:cubicBezTo>
                  <a:cubicBezTo>
                    <a:pt x="24" y="71"/>
                    <a:pt x="24" y="65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3" y="60"/>
                    <a:pt x="23" y="59"/>
                    <a:pt x="23" y="58"/>
                  </a:cubicBezTo>
                  <a:cubicBezTo>
                    <a:pt x="21" y="42"/>
                    <a:pt x="20" y="26"/>
                    <a:pt x="20" y="11"/>
                  </a:cubicBezTo>
                  <a:cubicBezTo>
                    <a:pt x="20" y="7"/>
                    <a:pt x="20" y="4"/>
                    <a:pt x="20" y="0"/>
                  </a:cubicBezTo>
                </a:path>
              </a:pathLst>
            </a:custGeom>
            <a:solidFill>
              <a:srgbClr val="722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271" name="Rectangle 270">
            <a:extLst>
              <a:ext uri="{FF2B5EF4-FFF2-40B4-BE49-F238E27FC236}">
                <a16:creationId xmlns:a16="http://schemas.microsoft.com/office/drawing/2014/main" id="{B07ACBC2-14D7-4F51-9835-2C2F9D4E9A6F}"/>
              </a:ext>
            </a:extLst>
          </p:cNvPr>
          <p:cNvSpPr/>
          <p:nvPr/>
        </p:nvSpPr>
        <p:spPr>
          <a:xfrm>
            <a:off x="3392944" y="7837728"/>
            <a:ext cx="2622770" cy="1554049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E1A3D7F4-DAC1-46C2-ABA5-1AC0FC759271}"/>
              </a:ext>
            </a:extLst>
          </p:cNvPr>
          <p:cNvSpPr/>
          <p:nvPr/>
        </p:nvSpPr>
        <p:spPr>
          <a:xfrm>
            <a:off x="3718349" y="7645619"/>
            <a:ext cx="198699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Right Triangle 272">
            <a:extLst>
              <a:ext uri="{FF2B5EF4-FFF2-40B4-BE49-F238E27FC236}">
                <a16:creationId xmlns:a16="http://schemas.microsoft.com/office/drawing/2014/main" id="{667BF9BA-3A09-485B-ACAE-B5A09C1634C5}"/>
              </a:ext>
            </a:extLst>
          </p:cNvPr>
          <p:cNvSpPr/>
          <p:nvPr/>
        </p:nvSpPr>
        <p:spPr>
          <a:xfrm flipH="1">
            <a:off x="3603187" y="771981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4C90F7B0-EB86-440B-8F38-1EEBA9A18E6E}"/>
              </a:ext>
            </a:extLst>
          </p:cNvPr>
          <p:cNvSpPr txBox="1"/>
          <p:nvPr/>
        </p:nvSpPr>
        <p:spPr>
          <a:xfrm>
            <a:off x="3718126" y="7697659"/>
            <a:ext cx="198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 l</a:t>
            </a:r>
            <a:r>
              <a:rPr lang="vi-VN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ư</a:t>
            </a:r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ợng gỗ khai thác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DACE1ED5-D931-4E34-BA81-6EB6FFE7441F}"/>
              </a:ext>
            </a:extLst>
          </p:cNvPr>
          <p:cNvSpPr txBox="1"/>
          <p:nvPr/>
        </p:nvSpPr>
        <p:spPr>
          <a:xfrm>
            <a:off x="4106927" y="8081374"/>
            <a:ext cx="11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4,18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5D7D7279-F383-470A-82A4-AE33480DC071}"/>
              </a:ext>
            </a:extLst>
          </p:cNvPr>
          <p:cNvSpPr txBox="1"/>
          <p:nvPr/>
        </p:nvSpPr>
        <p:spPr>
          <a:xfrm>
            <a:off x="4046328" y="903775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3.529,8 m3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72" name="Picture 171">
            <a:extLst>
              <a:ext uri="{FF2B5EF4-FFF2-40B4-BE49-F238E27FC236}">
                <a16:creationId xmlns:a16="http://schemas.microsoft.com/office/drawing/2014/main" id="{47D0CACE-79B5-4EC2-A354-EAF3EF4B55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69" y="1598140"/>
            <a:ext cx="489356" cy="489356"/>
          </a:xfrm>
          <a:prstGeom prst="rect">
            <a:avLst/>
          </a:prstGeom>
        </p:spPr>
      </p:pic>
      <p:sp>
        <p:nvSpPr>
          <p:cNvPr id="177" name="Arrow: Pentagon 176">
            <a:extLst>
              <a:ext uri="{FF2B5EF4-FFF2-40B4-BE49-F238E27FC236}">
                <a16:creationId xmlns:a16="http://schemas.microsoft.com/office/drawing/2014/main" id="{7677F866-7E8B-44DA-A3A8-049ECB8C38E4}"/>
              </a:ext>
            </a:extLst>
          </p:cNvPr>
          <p:cNvSpPr/>
          <p:nvPr/>
        </p:nvSpPr>
        <p:spPr>
          <a:xfrm>
            <a:off x="2393499" y="2112545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Arrow: Pentagon 177">
            <a:extLst>
              <a:ext uri="{FF2B5EF4-FFF2-40B4-BE49-F238E27FC236}">
                <a16:creationId xmlns:a16="http://schemas.microsoft.com/office/drawing/2014/main" id="{14ABEC01-42E7-472C-A21E-EF0477FEBA7A}"/>
              </a:ext>
            </a:extLst>
          </p:cNvPr>
          <p:cNvSpPr/>
          <p:nvPr/>
        </p:nvSpPr>
        <p:spPr>
          <a:xfrm>
            <a:off x="617981" y="3095016"/>
            <a:ext cx="1159664" cy="29098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81CE6B0-30F0-4037-9494-EDC60FE3740F}"/>
              </a:ext>
            </a:extLst>
          </p:cNvPr>
          <p:cNvSpPr txBox="1"/>
          <p:nvPr/>
        </p:nvSpPr>
        <p:spPr>
          <a:xfrm>
            <a:off x="2389588" y="2095192"/>
            <a:ext cx="1151337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Ngô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30E99802-90B5-47EF-BA14-AAF9211B7FB2}"/>
              </a:ext>
            </a:extLst>
          </p:cNvPr>
          <p:cNvSpPr txBox="1"/>
          <p:nvPr/>
        </p:nvSpPr>
        <p:spPr>
          <a:xfrm>
            <a:off x="2743372" y="159042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3,33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82" name="Picture 181">
            <a:extLst>
              <a:ext uri="{FF2B5EF4-FFF2-40B4-BE49-F238E27FC236}">
                <a16:creationId xmlns:a16="http://schemas.microsoft.com/office/drawing/2014/main" id="{8760B67F-CBFC-4EC0-A7E1-0BC7843A148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13792"/>
          <a:stretch/>
        </p:blipFill>
        <p:spPr>
          <a:xfrm>
            <a:off x="846224" y="2032089"/>
            <a:ext cx="703178" cy="7193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3" name="TextBox 182">
            <a:extLst>
              <a:ext uri="{FF2B5EF4-FFF2-40B4-BE49-F238E27FC236}">
                <a16:creationId xmlns:a16="http://schemas.microsoft.com/office/drawing/2014/main" id="{DBC093C1-6FA0-402E-B1D6-3753EDF8FBAB}"/>
              </a:ext>
            </a:extLst>
          </p:cNvPr>
          <p:cNvSpPr txBox="1"/>
          <p:nvPr/>
        </p:nvSpPr>
        <p:spPr>
          <a:xfrm>
            <a:off x="839943" y="3086591"/>
            <a:ext cx="715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Lúa 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7780E47-8AA5-4EC0-BDCC-693216739423}"/>
              </a:ext>
            </a:extLst>
          </p:cNvPr>
          <p:cNvSpPr txBox="1"/>
          <p:nvPr/>
        </p:nvSpPr>
        <p:spPr>
          <a:xfrm>
            <a:off x="534946" y="1666795"/>
            <a:ext cx="1295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96,66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CF07B36-38BC-42DE-994B-04D0E6141686}"/>
              </a:ext>
            </a:extLst>
          </p:cNvPr>
          <p:cNvSpPr txBox="1"/>
          <p:nvPr/>
        </p:nvSpPr>
        <p:spPr>
          <a:xfrm>
            <a:off x="534946" y="2810210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7.123 ha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1069F96-26DF-401F-BF67-4ADBE7E20D4F}"/>
              </a:ext>
            </a:extLst>
          </p:cNvPr>
          <p:cNvSpPr txBox="1"/>
          <p:nvPr/>
        </p:nvSpPr>
        <p:spPr>
          <a:xfrm>
            <a:off x="2743371" y="1818607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87" name="Picture 186">
            <a:extLst>
              <a:ext uri="{FF2B5EF4-FFF2-40B4-BE49-F238E27FC236}">
                <a16:creationId xmlns:a16="http://schemas.microsoft.com/office/drawing/2014/main" id="{8F1C815D-3672-456D-B0B3-D47941668F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82587" y="1614869"/>
            <a:ext cx="406472" cy="422503"/>
          </a:xfrm>
          <a:prstGeom prst="rect">
            <a:avLst/>
          </a:prstGeom>
          <a:ln w="6350">
            <a:noFill/>
          </a:ln>
        </p:spPr>
      </p:pic>
      <p:sp>
        <p:nvSpPr>
          <p:cNvPr id="188" name="Arrow: Pentagon 187">
            <a:extLst>
              <a:ext uri="{FF2B5EF4-FFF2-40B4-BE49-F238E27FC236}">
                <a16:creationId xmlns:a16="http://schemas.microsoft.com/office/drawing/2014/main" id="{0B9D7C79-BE8E-4850-9EC1-E9D5718A98CA}"/>
              </a:ext>
            </a:extLst>
          </p:cNvPr>
          <p:cNvSpPr/>
          <p:nvPr/>
        </p:nvSpPr>
        <p:spPr>
          <a:xfrm>
            <a:off x="4327707" y="2112545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2B0DCD21-7B0D-493D-84CF-F419DCB7D94E}"/>
              </a:ext>
            </a:extLst>
          </p:cNvPr>
          <p:cNvSpPr txBox="1"/>
          <p:nvPr/>
        </p:nvSpPr>
        <p:spPr>
          <a:xfrm>
            <a:off x="4333129" y="2095192"/>
            <a:ext cx="130738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Lạc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5E5B41E-4D64-457D-805B-F0861DB6ED03}"/>
              </a:ext>
            </a:extLst>
          </p:cNvPr>
          <p:cNvSpPr txBox="1"/>
          <p:nvPr/>
        </p:nvSpPr>
        <p:spPr>
          <a:xfrm>
            <a:off x="4677580" y="159042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9,09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7DA66E84-E932-4E8E-BA3D-68C4C5BE1503}"/>
              </a:ext>
            </a:extLst>
          </p:cNvPr>
          <p:cNvSpPr txBox="1"/>
          <p:nvPr/>
        </p:nvSpPr>
        <p:spPr>
          <a:xfrm>
            <a:off x="4677579" y="1818607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12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94" name="Arrow: Pentagon 193">
            <a:extLst>
              <a:ext uri="{FF2B5EF4-FFF2-40B4-BE49-F238E27FC236}">
                <a16:creationId xmlns:a16="http://schemas.microsoft.com/office/drawing/2014/main" id="{DA38791D-1CB1-462E-ABFB-B9DC5B7805D5}"/>
              </a:ext>
            </a:extLst>
          </p:cNvPr>
          <p:cNvSpPr/>
          <p:nvPr/>
        </p:nvSpPr>
        <p:spPr>
          <a:xfrm>
            <a:off x="2393499" y="3115509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ADCB333-0EA1-4DC1-9CBC-AF6D1F6ECAE2}"/>
              </a:ext>
            </a:extLst>
          </p:cNvPr>
          <p:cNvSpPr txBox="1"/>
          <p:nvPr/>
        </p:nvSpPr>
        <p:spPr>
          <a:xfrm>
            <a:off x="2393499" y="3098156"/>
            <a:ext cx="115214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Rau các loại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8BFADBF-9871-4F08-BA3C-45D633312E50}"/>
              </a:ext>
            </a:extLst>
          </p:cNvPr>
          <p:cNvSpPr txBox="1"/>
          <p:nvPr/>
        </p:nvSpPr>
        <p:spPr>
          <a:xfrm>
            <a:off x="2743372" y="2593388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2,86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D8255791-161A-40A9-B7E6-B579C4B7158F}"/>
              </a:ext>
            </a:extLst>
          </p:cNvPr>
          <p:cNvSpPr txBox="1"/>
          <p:nvPr/>
        </p:nvSpPr>
        <p:spPr>
          <a:xfrm>
            <a:off x="2743371" y="2821571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288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98" name="Arrow: Pentagon 197">
            <a:extLst>
              <a:ext uri="{FF2B5EF4-FFF2-40B4-BE49-F238E27FC236}">
                <a16:creationId xmlns:a16="http://schemas.microsoft.com/office/drawing/2014/main" id="{CC923477-3993-42AB-87C8-95A333602B1A}"/>
              </a:ext>
            </a:extLst>
          </p:cNvPr>
          <p:cNvSpPr/>
          <p:nvPr/>
        </p:nvSpPr>
        <p:spPr>
          <a:xfrm>
            <a:off x="4327707" y="3096637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E8E279AE-5F5E-4B48-BEE2-2A6A7331FB9F}"/>
              </a:ext>
            </a:extLst>
          </p:cNvPr>
          <p:cNvSpPr txBox="1"/>
          <p:nvPr/>
        </p:nvSpPr>
        <p:spPr>
          <a:xfrm>
            <a:off x="4329836" y="3079284"/>
            <a:ext cx="1310675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Cây trồng khác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681ADC0-EC06-420D-87C1-AE0EC2E898E3}"/>
              </a:ext>
            </a:extLst>
          </p:cNvPr>
          <p:cNvSpPr txBox="1"/>
          <p:nvPr/>
        </p:nvSpPr>
        <p:spPr>
          <a:xfrm>
            <a:off x="4527485" y="2544158"/>
            <a:ext cx="9548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25,00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6024CAFB-C2B2-4B9E-8B4E-62AA0E6E31D8}"/>
              </a:ext>
            </a:extLst>
          </p:cNvPr>
          <p:cNvSpPr txBox="1"/>
          <p:nvPr/>
        </p:nvSpPr>
        <p:spPr>
          <a:xfrm>
            <a:off x="4681897" y="2795952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25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202" name="Picture 201">
            <a:extLst>
              <a:ext uri="{FF2B5EF4-FFF2-40B4-BE49-F238E27FC236}">
                <a16:creationId xmlns:a16="http://schemas.microsoft.com/office/drawing/2014/main" id="{E8632C15-D7DB-48EA-83C1-52B01E2130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0124" y="2636699"/>
            <a:ext cx="408447" cy="412758"/>
          </a:xfrm>
          <a:prstGeom prst="rect">
            <a:avLst/>
          </a:prstGeom>
          <a:ln w="6350">
            <a:noFill/>
          </a:ln>
        </p:spPr>
      </p:pic>
    </p:spTree>
    <p:extLst>
      <p:ext uri="{BB962C8B-B14F-4D97-AF65-F5344CB8AC3E}">
        <p14:creationId xmlns:p14="http://schemas.microsoft.com/office/powerpoint/2010/main" val="276941036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7C7185-71FB-4A09-BC1A-3B051F8EA25C}"/>
              </a:ext>
            </a:extLst>
          </p:cNvPr>
          <p:cNvSpPr/>
          <p:nvPr/>
        </p:nvSpPr>
        <p:spPr>
          <a:xfrm>
            <a:off x="690184" y="1678961"/>
            <a:ext cx="2057400" cy="20437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9FC9F-3D12-4F6E-AFE8-B0B819D789A9}"/>
              </a:ext>
            </a:extLst>
          </p:cNvPr>
          <p:cNvSpPr/>
          <p:nvPr/>
        </p:nvSpPr>
        <p:spPr>
          <a:xfrm>
            <a:off x="537784" y="2529835"/>
            <a:ext cx="2362200" cy="6096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5F9C79FE-845D-475F-93EA-3FEDEC6752CF}"/>
              </a:ext>
            </a:extLst>
          </p:cNvPr>
          <p:cNvSpPr/>
          <p:nvPr/>
        </p:nvSpPr>
        <p:spPr>
          <a:xfrm>
            <a:off x="2747584" y="2377435"/>
            <a:ext cx="152400" cy="15240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0C3FCE1B-4654-4171-8D65-EB20176798AF}"/>
              </a:ext>
            </a:extLst>
          </p:cNvPr>
          <p:cNvSpPr/>
          <p:nvPr/>
        </p:nvSpPr>
        <p:spPr>
          <a:xfrm rot="16200000">
            <a:off x="537784" y="2377435"/>
            <a:ext cx="152400" cy="15240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BE45AD-86D3-45C9-885E-83C156955006}"/>
              </a:ext>
            </a:extLst>
          </p:cNvPr>
          <p:cNvSpPr txBox="1"/>
          <p:nvPr/>
        </p:nvSpPr>
        <p:spPr>
          <a:xfrm>
            <a:off x="537784" y="2591423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IIP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toàn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ngành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công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nghiệp</a:t>
            </a:r>
            <a:r>
              <a:rPr lang="en-US" sz="1400" b="1" kern="0" spc="-2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tháng 01/2025</a:t>
            </a:r>
            <a:endParaRPr lang="en-US" sz="1400" b="1" kern="0" spc="-2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E85CA1-7B1C-4BCF-8FF4-150E21FBF1F2}"/>
              </a:ext>
            </a:extLst>
          </p:cNvPr>
          <p:cNvSpPr txBox="1"/>
          <p:nvPr/>
        </p:nvSpPr>
        <p:spPr>
          <a:xfrm>
            <a:off x="1172103" y="3226695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 </a:t>
            </a:r>
            <a:r>
              <a:rPr lang="en-US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6,97%</a:t>
            </a:r>
            <a:endParaRPr lang="en-US" b="1" kern="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CFEA34-BB44-4C2D-8336-B2768495CCF0}"/>
              </a:ext>
            </a:extLst>
          </p:cNvPr>
          <p:cNvGrpSpPr/>
          <p:nvPr/>
        </p:nvGrpSpPr>
        <p:grpSpPr>
          <a:xfrm>
            <a:off x="1126348" y="1760846"/>
            <a:ext cx="1185072" cy="736118"/>
            <a:chOff x="3054350" y="1894767"/>
            <a:chExt cx="4056073" cy="340748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49CF17-769C-4B5D-AFBF-A5804ECC7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1353" y="3194100"/>
              <a:ext cx="469294" cy="469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37B7AA-2557-42D5-9E92-7FB99AF0B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688" y="4169654"/>
              <a:ext cx="1230789" cy="1077287"/>
            </a:xfrm>
            <a:prstGeom prst="rect">
              <a:avLst/>
            </a:pr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0FC845F-ABC6-446F-A2F2-4BE9E2187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688" y="4169654"/>
              <a:ext cx="1230789" cy="107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0721A1-43C5-457A-A686-405314A57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5022" y="4299647"/>
              <a:ext cx="134142" cy="441148"/>
            </a:xfrm>
            <a:prstGeom prst="rect">
              <a:avLst/>
            </a:pr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BF11B3-CD6B-4030-997A-1F4ACEAFE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5687" y="3382778"/>
              <a:ext cx="1442375" cy="1864162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14839ED-2A5F-4EC2-843B-55BEE38F0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6320" y="3478199"/>
              <a:ext cx="99569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5613B70-2419-4A53-B343-04E1D9C05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779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74BF12-AD4A-4722-959E-C76BC1B81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798318F-F501-409C-B5C5-CD05763C4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930" y="3478199"/>
              <a:ext cx="99569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F20D847-AA2C-4FAD-AE24-15C7458EC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3478199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82FF74-5D4B-49E7-B3DF-0AAC23F1D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E058B36-377A-461B-94A3-727D8DA90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3478199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53F3B0-515F-4A73-9CC8-88F133A7B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6320" y="3829458"/>
              <a:ext cx="99569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A9FF570-2523-4020-BF0D-1D69D5F7B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779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550509D-3520-4017-B858-1698FF69D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9567204-9869-4C21-9710-207BC86D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930" y="3829458"/>
              <a:ext cx="99569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883340A-27BF-4B7C-9C3D-228D7F0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3829458"/>
              <a:ext cx="105101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F068A6A-9242-4861-A0D4-06069109C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6990165-2766-4944-95FB-824FBB5A2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3829458"/>
              <a:ext cx="105101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1FD39E-90DA-4186-B719-BA80366A7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4179334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1226FC5-EC95-4A42-A83B-ECC341154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4179334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6D11DB9-D984-48C3-AD2B-A82994DBC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4179334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4" name="Freeform 192">
              <a:extLst>
                <a:ext uri="{FF2B5EF4-FFF2-40B4-BE49-F238E27FC236}">
                  <a16:creationId xmlns:a16="http://schemas.microsoft.com/office/drawing/2014/main" id="{B529E563-67A0-4811-B6EC-567021C2B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397" y="3964983"/>
              <a:ext cx="1295786" cy="1281957"/>
            </a:xfrm>
            <a:custGeom>
              <a:avLst/>
              <a:gdLst>
                <a:gd name="T0" fmla="*/ 626 w 937"/>
                <a:gd name="T1" fmla="*/ 271 h 927"/>
                <a:gd name="T2" fmla="*/ 626 w 937"/>
                <a:gd name="T3" fmla="*/ 0 h 927"/>
                <a:gd name="T4" fmla="*/ 315 w 937"/>
                <a:gd name="T5" fmla="*/ 271 h 927"/>
                <a:gd name="T6" fmla="*/ 311 w 937"/>
                <a:gd name="T7" fmla="*/ 271 h 927"/>
                <a:gd name="T8" fmla="*/ 311 w 937"/>
                <a:gd name="T9" fmla="*/ 0 h 927"/>
                <a:gd name="T10" fmla="*/ 0 w 937"/>
                <a:gd name="T11" fmla="*/ 271 h 927"/>
                <a:gd name="T12" fmla="*/ 0 w 937"/>
                <a:gd name="T13" fmla="*/ 927 h 927"/>
                <a:gd name="T14" fmla="*/ 937 w 937"/>
                <a:gd name="T15" fmla="*/ 927 h 927"/>
                <a:gd name="T16" fmla="*/ 937 w 937"/>
                <a:gd name="T17" fmla="*/ 271 h 927"/>
                <a:gd name="T18" fmla="*/ 937 w 937"/>
                <a:gd name="T19" fmla="*/ 0 h 927"/>
                <a:gd name="T20" fmla="*/ 626 w 937"/>
                <a:gd name="T21" fmla="*/ 271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7" h="927">
                  <a:moveTo>
                    <a:pt x="626" y="271"/>
                  </a:moveTo>
                  <a:lnTo>
                    <a:pt x="626" y="0"/>
                  </a:lnTo>
                  <a:lnTo>
                    <a:pt x="315" y="271"/>
                  </a:lnTo>
                  <a:lnTo>
                    <a:pt x="311" y="271"/>
                  </a:lnTo>
                  <a:lnTo>
                    <a:pt x="311" y="0"/>
                  </a:lnTo>
                  <a:lnTo>
                    <a:pt x="0" y="271"/>
                  </a:lnTo>
                  <a:lnTo>
                    <a:pt x="0" y="927"/>
                  </a:lnTo>
                  <a:lnTo>
                    <a:pt x="937" y="927"/>
                  </a:lnTo>
                  <a:lnTo>
                    <a:pt x="937" y="271"/>
                  </a:lnTo>
                  <a:lnTo>
                    <a:pt x="937" y="0"/>
                  </a:lnTo>
                  <a:lnTo>
                    <a:pt x="626" y="271"/>
                  </a:ln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5" name="Freeform 193">
              <a:extLst>
                <a:ext uri="{FF2B5EF4-FFF2-40B4-BE49-F238E27FC236}">
                  <a16:creationId xmlns:a16="http://schemas.microsoft.com/office/drawing/2014/main" id="{307971A4-0E1F-4548-97F4-C34E52C0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183" y="4620482"/>
              <a:ext cx="1096647" cy="626458"/>
            </a:xfrm>
            <a:custGeom>
              <a:avLst/>
              <a:gdLst>
                <a:gd name="T0" fmla="*/ 0 w 793"/>
                <a:gd name="T1" fmla="*/ 0 h 453"/>
                <a:gd name="T2" fmla="*/ 634 w 793"/>
                <a:gd name="T3" fmla="*/ 0 h 453"/>
                <a:gd name="T4" fmla="*/ 793 w 793"/>
                <a:gd name="T5" fmla="*/ 453 h 453"/>
                <a:gd name="T6" fmla="*/ 0 w 793"/>
                <a:gd name="T7" fmla="*/ 453 h 453"/>
                <a:gd name="T8" fmla="*/ 0 w 793"/>
                <a:gd name="T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3" h="453">
                  <a:moveTo>
                    <a:pt x="0" y="0"/>
                  </a:moveTo>
                  <a:lnTo>
                    <a:pt x="634" y="0"/>
                  </a:lnTo>
                  <a:lnTo>
                    <a:pt x="793" y="453"/>
                  </a:lnTo>
                  <a:lnTo>
                    <a:pt x="0" y="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6" name="Freeform 194">
              <a:extLst>
                <a:ext uri="{FF2B5EF4-FFF2-40B4-BE49-F238E27FC236}">
                  <a16:creationId xmlns:a16="http://schemas.microsoft.com/office/drawing/2014/main" id="{C02BD523-30C3-465C-A432-29CBD6F01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2830" y="2410593"/>
              <a:ext cx="721879" cy="2836347"/>
            </a:xfrm>
            <a:custGeom>
              <a:avLst/>
              <a:gdLst>
                <a:gd name="T0" fmla="*/ 144 w 144"/>
                <a:gd name="T1" fmla="*/ 566 h 566"/>
                <a:gd name="T2" fmla="*/ 115 w 144"/>
                <a:gd name="T3" fmla="*/ 233 h 566"/>
                <a:gd name="T4" fmla="*/ 115 w 144"/>
                <a:gd name="T5" fmla="*/ 0 h 566"/>
                <a:gd name="T6" fmla="*/ 29 w 144"/>
                <a:gd name="T7" fmla="*/ 0 h 566"/>
                <a:gd name="T8" fmla="*/ 29 w 144"/>
                <a:gd name="T9" fmla="*/ 233 h 566"/>
                <a:gd name="T10" fmla="*/ 0 w 144"/>
                <a:gd name="T11" fmla="*/ 566 h 566"/>
                <a:gd name="T12" fmla="*/ 144 w 144"/>
                <a:gd name="T13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566">
                  <a:moveTo>
                    <a:pt x="144" y="566"/>
                  </a:moveTo>
                  <a:cubicBezTo>
                    <a:pt x="144" y="566"/>
                    <a:pt x="115" y="339"/>
                    <a:pt x="115" y="233"/>
                  </a:cubicBezTo>
                  <a:cubicBezTo>
                    <a:pt x="115" y="128"/>
                    <a:pt x="115" y="0"/>
                    <a:pt x="115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128"/>
                    <a:pt x="29" y="233"/>
                  </a:cubicBezTo>
                  <a:cubicBezTo>
                    <a:pt x="29" y="339"/>
                    <a:pt x="0" y="566"/>
                    <a:pt x="0" y="566"/>
                  </a:cubicBezTo>
                  <a:cubicBezTo>
                    <a:pt x="144" y="566"/>
                    <a:pt x="144" y="566"/>
                    <a:pt x="144" y="566"/>
                  </a:cubicBezTo>
                </a:path>
              </a:pathLst>
            </a:cu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7" name="Freeform 195">
              <a:extLst>
                <a:ext uri="{FF2B5EF4-FFF2-40B4-BE49-F238E27FC236}">
                  <a16:creationId xmlns:a16="http://schemas.microsoft.com/office/drawing/2014/main" id="{BAF66E10-5D57-4455-806F-79FD7FAA8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770" y="2410593"/>
              <a:ext cx="360939" cy="2836347"/>
            </a:xfrm>
            <a:custGeom>
              <a:avLst/>
              <a:gdLst>
                <a:gd name="T0" fmla="*/ 43 w 72"/>
                <a:gd name="T1" fmla="*/ 0 h 566"/>
                <a:gd name="T2" fmla="*/ 0 w 72"/>
                <a:gd name="T3" fmla="*/ 0 h 566"/>
                <a:gd name="T4" fmla="*/ 0 w 72"/>
                <a:gd name="T5" fmla="*/ 566 h 566"/>
                <a:gd name="T6" fmla="*/ 72 w 72"/>
                <a:gd name="T7" fmla="*/ 566 h 566"/>
                <a:gd name="T8" fmla="*/ 49 w 72"/>
                <a:gd name="T9" fmla="*/ 351 h 566"/>
                <a:gd name="T10" fmla="*/ 43 w 72"/>
                <a:gd name="T11" fmla="*/ 233 h 566"/>
                <a:gd name="T12" fmla="*/ 43 w 72"/>
                <a:gd name="T13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566">
                  <a:moveTo>
                    <a:pt x="4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72" y="566"/>
                    <a:pt x="72" y="566"/>
                    <a:pt x="72" y="566"/>
                  </a:cubicBezTo>
                  <a:cubicBezTo>
                    <a:pt x="72" y="566"/>
                    <a:pt x="58" y="454"/>
                    <a:pt x="49" y="351"/>
                  </a:cubicBezTo>
                  <a:cubicBezTo>
                    <a:pt x="46" y="307"/>
                    <a:pt x="43" y="265"/>
                    <a:pt x="43" y="233"/>
                  </a:cubicBezTo>
                  <a:cubicBezTo>
                    <a:pt x="43" y="128"/>
                    <a:pt x="43" y="0"/>
                    <a:pt x="43" y="0"/>
                  </a:cubicBezTo>
                </a:path>
              </a:pathLst>
            </a:custGeom>
            <a:solidFill>
              <a:srgbClr val="E2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658206-3081-47ED-B711-9D10556BD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5197155"/>
              <a:ext cx="4056073" cy="105101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6065BBE-4345-474A-B8DF-76E7790B3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1604" y="4710371"/>
              <a:ext cx="706667" cy="100952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0" name="Freeform 198">
              <a:extLst>
                <a:ext uri="{FF2B5EF4-FFF2-40B4-BE49-F238E27FC236}">
                  <a16:creationId xmlns:a16="http://schemas.microsoft.com/office/drawing/2014/main" id="{15182972-37C6-40F8-A3E0-0DC99A635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509" y="1894767"/>
              <a:ext cx="250307" cy="1488011"/>
            </a:xfrm>
            <a:custGeom>
              <a:avLst/>
              <a:gdLst>
                <a:gd name="T0" fmla="*/ 50 w 50"/>
                <a:gd name="T1" fmla="*/ 297 h 297"/>
                <a:gd name="T2" fmla="*/ 0 w 50"/>
                <a:gd name="T3" fmla="*/ 297 h 297"/>
                <a:gd name="T4" fmla="*/ 1 w 50"/>
                <a:gd name="T5" fmla="*/ 279 h 297"/>
                <a:gd name="T6" fmla="*/ 3 w 50"/>
                <a:gd name="T7" fmla="*/ 233 h 297"/>
                <a:gd name="T8" fmla="*/ 5 w 50"/>
                <a:gd name="T9" fmla="*/ 164 h 297"/>
                <a:gd name="T10" fmla="*/ 7 w 50"/>
                <a:gd name="T11" fmla="*/ 119 h 297"/>
                <a:gd name="T12" fmla="*/ 9 w 50"/>
                <a:gd name="T13" fmla="*/ 76 h 297"/>
                <a:gd name="T14" fmla="*/ 10 w 50"/>
                <a:gd name="T15" fmla="*/ 31 h 297"/>
                <a:gd name="T16" fmla="*/ 11 w 50"/>
                <a:gd name="T17" fmla="*/ 0 h 297"/>
                <a:gd name="T18" fmla="*/ 39 w 50"/>
                <a:gd name="T19" fmla="*/ 0 h 297"/>
                <a:gd name="T20" fmla="*/ 40 w 50"/>
                <a:gd name="T21" fmla="*/ 31 h 297"/>
                <a:gd name="T22" fmla="*/ 42 w 50"/>
                <a:gd name="T23" fmla="*/ 76 h 297"/>
                <a:gd name="T24" fmla="*/ 43 w 50"/>
                <a:gd name="T25" fmla="*/ 119 h 297"/>
                <a:gd name="T26" fmla="*/ 45 w 50"/>
                <a:gd name="T27" fmla="*/ 164 h 297"/>
                <a:gd name="T28" fmla="*/ 48 w 50"/>
                <a:gd name="T29" fmla="*/ 233 h 297"/>
                <a:gd name="T30" fmla="*/ 50 w 50"/>
                <a:gd name="T31" fmla="*/ 279 h 297"/>
                <a:gd name="T32" fmla="*/ 50 w 50"/>
                <a:gd name="T33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297">
                  <a:moveTo>
                    <a:pt x="50" y="297"/>
                  </a:moveTo>
                  <a:cubicBezTo>
                    <a:pt x="0" y="297"/>
                    <a:pt x="0" y="297"/>
                    <a:pt x="0" y="297"/>
                  </a:cubicBezTo>
                  <a:cubicBezTo>
                    <a:pt x="0" y="291"/>
                    <a:pt x="1" y="285"/>
                    <a:pt x="1" y="279"/>
                  </a:cubicBezTo>
                  <a:cubicBezTo>
                    <a:pt x="1" y="264"/>
                    <a:pt x="2" y="249"/>
                    <a:pt x="3" y="233"/>
                  </a:cubicBezTo>
                  <a:cubicBezTo>
                    <a:pt x="3" y="210"/>
                    <a:pt x="4" y="187"/>
                    <a:pt x="5" y="164"/>
                  </a:cubicBezTo>
                  <a:cubicBezTo>
                    <a:pt x="6" y="149"/>
                    <a:pt x="6" y="134"/>
                    <a:pt x="7" y="119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61"/>
                    <a:pt x="10" y="46"/>
                    <a:pt x="10" y="31"/>
                  </a:cubicBezTo>
                  <a:cubicBezTo>
                    <a:pt x="11" y="20"/>
                    <a:pt x="11" y="10"/>
                    <a:pt x="11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0"/>
                    <a:pt x="40" y="20"/>
                    <a:pt x="40" y="31"/>
                  </a:cubicBezTo>
                  <a:cubicBezTo>
                    <a:pt x="41" y="46"/>
                    <a:pt x="41" y="61"/>
                    <a:pt x="42" y="76"/>
                  </a:cubicBezTo>
                  <a:cubicBezTo>
                    <a:pt x="43" y="119"/>
                    <a:pt x="43" y="119"/>
                    <a:pt x="43" y="119"/>
                  </a:cubicBezTo>
                  <a:cubicBezTo>
                    <a:pt x="44" y="134"/>
                    <a:pt x="45" y="149"/>
                    <a:pt x="45" y="164"/>
                  </a:cubicBezTo>
                  <a:cubicBezTo>
                    <a:pt x="46" y="187"/>
                    <a:pt x="47" y="210"/>
                    <a:pt x="48" y="233"/>
                  </a:cubicBezTo>
                  <a:cubicBezTo>
                    <a:pt x="48" y="249"/>
                    <a:pt x="49" y="264"/>
                    <a:pt x="50" y="279"/>
                  </a:cubicBezTo>
                  <a:cubicBezTo>
                    <a:pt x="50" y="285"/>
                    <a:pt x="50" y="291"/>
                    <a:pt x="50" y="297"/>
                  </a:cubicBez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1" name="Freeform 199">
              <a:extLst>
                <a:ext uri="{FF2B5EF4-FFF2-40B4-BE49-F238E27FC236}">
                  <a16:creationId xmlns:a16="http://schemas.microsoft.com/office/drawing/2014/main" id="{A72B2DCC-CC73-4B88-B016-B00F8A6CC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237" y="1894767"/>
              <a:ext cx="254455" cy="1488011"/>
            </a:xfrm>
            <a:custGeom>
              <a:avLst/>
              <a:gdLst>
                <a:gd name="T0" fmla="*/ 51 w 51"/>
                <a:gd name="T1" fmla="*/ 297 h 297"/>
                <a:gd name="T2" fmla="*/ 0 w 51"/>
                <a:gd name="T3" fmla="*/ 297 h 297"/>
                <a:gd name="T4" fmla="*/ 1 w 51"/>
                <a:gd name="T5" fmla="*/ 279 h 297"/>
                <a:gd name="T6" fmla="*/ 3 w 51"/>
                <a:gd name="T7" fmla="*/ 233 h 297"/>
                <a:gd name="T8" fmla="*/ 5 w 51"/>
                <a:gd name="T9" fmla="*/ 164 h 297"/>
                <a:gd name="T10" fmla="*/ 7 w 51"/>
                <a:gd name="T11" fmla="*/ 119 h 297"/>
                <a:gd name="T12" fmla="*/ 9 w 51"/>
                <a:gd name="T13" fmla="*/ 76 h 297"/>
                <a:gd name="T14" fmla="*/ 10 w 51"/>
                <a:gd name="T15" fmla="*/ 31 h 297"/>
                <a:gd name="T16" fmla="*/ 12 w 51"/>
                <a:gd name="T17" fmla="*/ 0 h 297"/>
                <a:gd name="T18" fmla="*/ 39 w 51"/>
                <a:gd name="T19" fmla="*/ 0 h 297"/>
                <a:gd name="T20" fmla="*/ 40 w 51"/>
                <a:gd name="T21" fmla="*/ 31 h 297"/>
                <a:gd name="T22" fmla="*/ 42 w 51"/>
                <a:gd name="T23" fmla="*/ 76 h 297"/>
                <a:gd name="T24" fmla="*/ 44 w 51"/>
                <a:gd name="T25" fmla="*/ 119 h 297"/>
                <a:gd name="T26" fmla="*/ 45 w 51"/>
                <a:gd name="T27" fmla="*/ 164 h 297"/>
                <a:gd name="T28" fmla="*/ 48 w 51"/>
                <a:gd name="T29" fmla="*/ 233 h 297"/>
                <a:gd name="T30" fmla="*/ 50 w 51"/>
                <a:gd name="T31" fmla="*/ 279 h 297"/>
                <a:gd name="T32" fmla="*/ 51 w 51"/>
                <a:gd name="T33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297">
                  <a:moveTo>
                    <a:pt x="51" y="297"/>
                  </a:moveTo>
                  <a:cubicBezTo>
                    <a:pt x="0" y="297"/>
                    <a:pt x="0" y="297"/>
                    <a:pt x="0" y="297"/>
                  </a:cubicBezTo>
                  <a:cubicBezTo>
                    <a:pt x="0" y="291"/>
                    <a:pt x="1" y="285"/>
                    <a:pt x="1" y="279"/>
                  </a:cubicBezTo>
                  <a:cubicBezTo>
                    <a:pt x="2" y="264"/>
                    <a:pt x="2" y="249"/>
                    <a:pt x="3" y="233"/>
                  </a:cubicBezTo>
                  <a:cubicBezTo>
                    <a:pt x="4" y="210"/>
                    <a:pt x="4" y="187"/>
                    <a:pt x="5" y="164"/>
                  </a:cubicBezTo>
                  <a:cubicBezTo>
                    <a:pt x="6" y="149"/>
                    <a:pt x="6" y="134"/>
                    <a:pt x="7" y="119"/>
                  </a:cubicBezTo>
                  <a:cubicBezTo>
                    <a:pt x="8" y="105"/>
                    <a:pt x="8" y="90"/>
                    <a:pt x="9" y="76"/>
                  </a:cubicBezTo>
                  <a:cubicBezTo>
                    <a:pt x="9" y="61"/>
                    <a:pt x="10" y="46"/>
                    <a:pt x="10" y="31"/>
                  </a:cubicBezTo>
                  <a:cubicBezTo>
                    <a:pt x="11" y="20"/>
                    <a:pt x="11" y="10"/>
                    <a:pt x="1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46"/>
                    <a:pt x="41" y="61"/>
                    <a:pt x="42" y="76"/>
                  </a:cubicBezTo>
                  <a:cubicBezTo>
                    <a:pt x="43" y="90"/>
                    <a:pt x="43" y="105"/>
                    <a:pt x="44" y="119"/>
                  </a:cubicBezTo>
                  <a:cubicBezTo>
                    <a:pt x="44" y="134"/>
                    <a:pt x="45" y="149"/>
                    <a:pt x="45" y="164"/>
                  </a:cubicBezTo>
                  <a:cubicBezTo>
                    <a:pt x="46" y="187"/>
                    <a:pt x="47" y="210"/>
                    <a:pt x="48" y="233"/>
                  </a:cubicBezTo>
                  <a:cubicBezTo>
                    <a:pt x="49" y="249"/>
                    <a:pt x="49" y="264"/>
                    <a:pt x="50" y="279"/>
                  </a:cubicBezTo>
                  <a:cubicBezTo>
                    <a:pt x="50" y="285"/>
                    <a:pt x="50" y="291"/>
                    <a:pt x="51" y="297"/>
                  </a:cubicBez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2" name="Freeform 200">
              <a:extLst>
                <a:ext uri="{FF2B5EF4-FFF2-40B4-BE49-F238E27FC236}">
                  <a16:creationId xmlns:a16="http://schemas.microsoft.com/office/drawing/2014/main" id="{4D18F867-499F-4157-8485-F67695A2B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749" y="2847592"/>
              <a:ext cx="640287" cy="535186"/>
            </a:xfrm>
            <a:custGeom>
              <a:avLst/>
              <a:gdLst>
                <a:gd name="T0" fmla="*/ 47 w 463"/>
                <a:gd name="T1" fmla="*/ 387 h 387"/>
                <a:gd name="T2" fmla="*/ 0 w 463"/>
                <a:gd name="T3" fmla="*/ 387 h 387"/>
                <a:gd name="T4" fmla="*/ 0 w 463"/>
                <a:gd name="T5" fmla="*/ 0 h 387"/>
                <a:gd name="T6" fmla="*/ 463 w 463"/>
                <a:gd name="T7" fmla="*/ 0 h 387"/>
                <a:gd name="T8" fmla="*/ 463 w 463"/>
                <a:gd name="T9" fmla="*/ 50 h 387"/>
                <a:gd name="T10" fmla="*/ 47 w 463"/>
                <a:gd name="T11" fmla="*/ 50 h 387"/>
                <a:gd name="T12" fmla="*/ 47 w 463"/>
                <a:gd name="T13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3" h="387">
                  <a:moveTo>
                    <a:pt x="47" y="387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463" y="0"/>
                  </a:lnTo>
                  <a:lnTo>
                    <a:pt x="463" y="50"/>
                  </a:lnTo>
                  <a:lnTo>
                    <a:pt x="47" y="50"/>
                  </a:lnTo>
                  <a:lnTo>
                    <a:pt x="47" y="387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3" name="Freeform 201">
              <a:extLst>
                <a:ext uri="{FF2B5EF4-FFF2-40B4-BE49-F238E27FC236}">
                  <a16:creationId xmlns:a16="http://schemas.microsoft.com/office/drawing/2014/main" id="{C4FEFB0F-CDE3-40A4-A7D7-D707FAEC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490" y="3888923"/>
              <a:ext cx="981866" cy="731559"/>
            </a:xfrm>
            <a:custGeom>
              <a:avLst/>
              <a:gdLst>
                <a:gd name="T0" fmla="*/ 133 w 196"/>
                <a:gd name="T1" fmla="*/ 0 h 146"/>
                <a:gd name="T2" fmla="*/ 0 w 196"/>
                <a:gd name="T3" fmla="*/ 146 h 146"/>
                <a:gd name="T4" fmla="*/ 55 w 196"/>
                <a:gd name="T5" fmla="*/ 146 h 146"/>
                <a:gd name="T6" fmla="*/ 151 w 196"/>
                <a:gd name="T7" fmla="*/ 40 h 146"/>
                <a:gd name="T8" fmla="*/ 193 w 196"/>
                <a:gd name="T9" fmla="*/ 40 h 146"/>
                <a:gd name="T10" fmla="*/ 196 w 196"/>
                <a:gd name="T11" fmla="*/ 0 h 146"/>
                <a:gd name="T12" fmla="*/ 133 w 196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146">
                  <a:moveTo>
                    <a:pt x="133" y="0"/>
                  </a:moveTo>
                  <a:cubicBezTo>
                    <a:pt x="0" y="146"/>
                    <a:pt x="0" y="146"/>
                    <a:pt x="0" y="146"/>
                  </a:cubicBezTo>
                  <a:cubicBezTo>
                    <a:pt x="55" y="146"/>
                    <a:pt x="55" y="146"/>
                    <a:pt x="55" y="146"/>
                  </a:cubicBezTo>
                  <a:cubicBezTo>
                    <a:pt x="151" y="40"/>
                    <a:pt x="151" y="40"/>
                    <a:pt x="151" y="40"/>
                  </a:cubicBezTo>
                  <a:cubicBezTo>
                    <a:pt x="193" y="40"/>
                    <a:pt x="193" y="40"/>
                    <a:pt x="193" y="40"/>
                  </a:cubicBezTo>
                  <a:cubicBezTo>
                    <a:pt x="194" y="26"/>
                    <a:pt x="195" y="13"/>
                    <a:pt x="196" y="0"/>
                  </a:cubicBezTo>
                  <a:lnTo>
                    <a:pt x="133" y="0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28A3993-98F6-4355-BC59-0A8B2D8BC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8062" y="3443626"/>
              <a:ext cx="519974" cy="69145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5" name="Freeform 203">
              <a:extLst>
                <a:ext uri="{FF2B5EF4-FFF2-40B4-BE49-F238E27FC236}">
                  <a16:creationId xmlns:a16="http://schemas.microsoft.com/office/drawing/2014/main" id="{21F75E26-E88C-4051-84A7-DE492989C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503" y="3443626"/>
              <a:ext cx="300091" cy="726028"/>
            </a:xfrm>
            <a:custGeom>
              <a:avLst/>
              <a:gdLst>
                <a:gd name="T0" fmla="*/ 217 w 217"/>
                <a:gd name="T1" fmla="*/ 525 h 525"/>
                <a:gd name="T2" fmla="*/ 166 w 217"/>
                <a:gd name="T3" fmla="*/ 525 h 525"/>
                <a:gd name="T4" fmla="*/ 166 w 217"/>
                <a:gd name="T5" fmla="*/ 50 h 525"/>
                <a:gd name="T6" fmla="*/ 0 w 217"/>
                <a:gd name="T7" fmla="*/ 50 h 525"/>
                <a:gd name="T8" fmla="*/ 0 w 217"/>
                <a:gd name="T9" fmla="*/ 0 h 525"/>
                <a:gd name="T10" fmla="*/ 217 w 217"/>
                <a:gd name="T11" fmla="*/ 0 h 525"/>
                <a:gd name="T12" fmla="*/ 217 w 217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525">
                  <a:moveTo>
                    <a:pt x="217" y="525"/>
                  </a:moveTo>
                  <a:lnTo>
                    <a:pt x="166" y="525"/>
                  </a:lnTo>
                  <a:lnTo>
                    <a:pt x="16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525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6" name="Freeform 204">
              <a:extLst>
                <a:ext uri="{FF2B5EF4-FFF2-40B4-BE49-F238E27FC236}">
                  <a16:creationId xmlns:a16="http://schemas.microsoft.com/office/drawing/2014/main" id="{F290ECDA-6642-4377-A18B-4D97933E4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4715" y="3913815"/>
              <a:ext cx="435616" cy="255838"/>
            </a:xfrm>
            <a:custGeom>
              <a:avLst/>
              <a:gdLst>
                <a:gd name="T0" fmla="*/ 315 w 315"/>
                <a:gd name="T1" fmla="*/ 185 h 185"/>
                <a:gd name="T2" fmla="*/ 242 w 315"/>
                <a:gd name="T3" fmla="*/ 185 h 185"/>
                <a:gd name="T4" fmla="*/ 242 w 315"/>
                <a:gd name="T5" fmla="*/ 73 h 185"/>
                <a:gd name="T6" fmla="*/ 0 w 315"/>
                <a:gd name="T7" fmla="*/ 73 h 185"/>
                <a:gd name="T8" fmla="*/ 0 w 315"/>
                <a:gd name="T9" fmla="*/ 0 h 185"/>
                <a:gd name="T10" fmla="*/ 315 w 315"/>
                <a:gd name="T11" fmla="*/ 0 h 185"/>
                <a:gd name="T12" fmla="*/ 315 w 315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5" h="185">
                  <a:moveTo>
                    <a:pt x="315" y="185"/>
                  </a:moveTo>
                  <a:lnTo>
                    <a:pt x="242" y="185"/>
                  </a:lnTo>
                  <a:lnTo>
                    <a:pt x="242" y="73"/>
                  </a:lnTo>
                  <a:lnTo>
                    <a:pt x="0" y="73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5" y="185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8D0368C-3B6E-4DA8-B088-590D8F085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2486653"/>
              <a:ext cx="580822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8663CC8-5E23-445C-B34C-B6E9C95F4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3067475"/>
              <a:ext cx="580822" cy="70528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406D4CE-3609-4A8E-876F-B73C89FCE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3659360"/>
              <a:ext cx="580822" cy="69145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39A440-0955-47F3-A1D1-6022FC571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4255394"/>
              <a:ext cx="580822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DC8B9E1-683B-4E28-9EC6-BCC4FCCE9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830" y="4901213"/>
              <a:ext cx="721879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2" name="Freeform 210">
              <a:extLst>
                <a:ext uri="{FF2B5EF4-FFF2-40B4-BE49-F238E27FC236}">
                  <a16:creationId xmlns:a16="http://schemas.microsoft.com/office/drawing/2014/main" id="{6AB2FABA-A8A9-4232-B24C-EF00C046B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145" y="2051036"/>
              <a:ext cx="164566" cy="225414"/>
            </a:xfrm>
            <a:custGeom>
              <a:avLst/>
              <a:gdLst>
                <a:gd name="T0" fmla="*/ 31 w 33"/>
                <a:gd name="T1" fmla="*/ 0 h 45"/>
                <a:gd name="T2" fmla="*/ 33 w 33"/>
                <a:gd name="T3" fmla="*/ 45 h 45"/>
                <a:gd name="T4" fmla="*/ 0 w 33"/>
                <a:gd name="T5" fmla="*/ 45 h 45"/>
                <a:gd name="T6" fmla="*/ 1 w 33"/>
                <a:gd name="T7" fmla="*/ 0 h 45"/>
                <a:gd name="T8" fmla="*/ 31 w 33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31" y="0"/>
                  </a:moveTo>
                  <a:cubicBezTo>
                    <a:pt x="32" y="15"/>
                    <a:pt x="32" y="30"/>
                    <a:pt x="33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1" y="15"/>
                    <a:pt x="1" y="0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3" name="Freeform 211">
              <a:extLst>
                <a:ext uri="{FF2B5EF4-FFF2-40B4-BE49-F238E27FC236}">
                  <a16:creationId xmlns:a16="http://schemas.microsoft.com/office/drawing/2014/main" id="{E74D36E4-DCD4-4B50-B3B6-EE9AE08EC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490" y="2051036"/>
              <a:ext cx="165949" cy="225414"/>
            </a:xfrm>
            <a:custGeom>
              <a:avLst/>
              <a:gdLst>
                <a:gd name="T0" fmla="*/ 33 w 33"/>
                <a:gd name="T1" fmla="*/ 45 h 45"/>
                <a:gd name="T2" fmla="*/ 0 w 33"/>
                <a:gd name="T3" fmla="*/ 45 h 45"/>
                <a:gd name="T4" fmla="*/ 1 w 33"/>
                <a:gd name="T5" fmla="*/ 0 h 45"/>
                <a:gd name="T6" fmla="*/ 31 w 33"/>
                <a:gd name="T7" fmla="*/ 0 h 45"/>
                <a:gd name="T8" fmla="*/ 33 w 3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33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1" y="15"/>
                    <a:pt x="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15"/>
                    <a:pt x="32" y="30"/>
                    <a:pt x="33" y="45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4" name="Freeform 212">
              <a:extLst>
                <a:ext uri="{FF2B5EF4-FFF2-40B4-BE49-F238E27FC236}">
                  <a16:creationId xmlns:a16="http://schemas.microsoft.com/office/drawing/2014/main" id="{82AEED2D-5525-405C-890F-7E5670D88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402" y="2490801"/>
              <a:ext cx="200522" cy="225414"/>
            </a:xfrm>
            <a:custGeom>
              <a:avLst/>
              <a:gdLst>
                <a:gd name="T0" fmla="*/ 38 w 40"/>
                <a:gd name="T1" fmla="*/ 0 h 45"/>
                <a:gd name="T2" fmla="*/ 40 w 40"/>
                <a:gd name="T3" fmla="*/ 45 h 45"/>
                <a:gd name="T4" fmla="*/ 0 w 40"/>
                <a:gd name="T5" fmla="*/ 45 h 45"/>
                <a:gd name="T6" fmla="*/ 2 w 40"/>
                <a:gd name="T7" fmla="*/ 0 h 45"/>
                <a:gd name="T8" fmla="*/ 38 w 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5">
                  <a:moveTo>
                    <a:pt x="38" y="0"/>
                  </a:moveTo>
                  <a:cubicBezTo>
                    <a:pt x="39" y="15"/>
                    <a:pt x="40" y="30"/>
                    <a:pt x="4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" y="30"/>
                    <a:pt x="1" y="15"/>
                    <a:pt x="2" y="0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" name="Freeform 213">
              <a:extLst>
                <a:ext uri="{FF2B5EF4-FFF2-40B4-BE49-F238E27FC236}">
                  <a16:creationId xmlns:a16="http://schemas.microsoft.com/office/drawing/2014/main" id="{3CD15461-5FEC-4B5E-8A02-1983CB8F3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129" y="2490801"/>
              <a:ext cx="200522" cy="225414"/>
            </a:xfrm>
            <a:custGeom>
              <a:avLst/>
              <a:gdLst>
                <a:gd name="T0" fmla="*/ 40 w 40"/>
                <a:gd name="T1" fmla="*/ 45 h 45"/>
                <a:gd name="T2" fmla="*/ 0 w 40"/>
                <a:gd name="T3" fmla="*/ 45 h 45"/>
                <a:gd name="T4" fmla="*/ 2 w 40"/>
                <a:gd name="T5" fmla="*/ 0 h 45"/>
                <a:gd name="T6" fmla="*/ 39 w 40"/>
                <a:gd name="T7" fmla="*/ 0 h 45"/>
                <a:gd name="T8" fmla="*/ 40 w 40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5">
                  <a:moveTo>
                    <a:pt x="40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" y="30"/>
                    <a:pt x="1" y="15"/>
                    <a:pt x="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5"/>
                    <a:pt x="40" y="30"/>
                    <a:pt x="40" y="45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6" name="Freeform 214">
              <a:extLst>
                <a:ext uri="{FF2B5EF4-FFF2-40B4-BE49-F238E27FC236}">
                  <a16:creationId xmlns:a16="http://schemas.microsoft.com/office/drawing/2014/main" id="{D04D00FF-ADBC-4AC5-A5FA-AF198FEF2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041" y="3061943"/>
              <a:ext cx="244775" cy="230946"/>
            </a:xfrm>
            <a:custGeom>
              <a:avLst/>
              <a:gdLst>
                <a:gd name="T0" fmla="*/ 49 w 49"/>
                <a:gd name="T1" fmla="*/ 46 h 46"/>
                <a:gd name="T2" fmla="*/ 0 w 49"/>
                <a:gd name="T3" fmla="*/ 46 h 46"/>
                <a:gd name="T4" fmla="*/ 2 w 49"/>
                <a:gd name="T5" fmla="*/ 0 h 46"/>
                <a:gd name="T6" fmla="*/ 47 w 49"/>
                <a:gd name="T7" fmla="*/ 0 h 46"/>
                <a:gd name="T8" fmla="*/ 49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31"/>
                    <a:pt x="1" y="16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16"/>
                    <a:pt x="48" y="31"/>
                    <a:pt x="49" y="46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7" name="Freeform 215">
              <a:extLst>
                <a:ext uri="{FF2B5EF4-FFF2-40B4-BE49-F238E27FC236}">
                  <a16:creationId xmlns:a16="http://schemas.microsoft.com/office/drawing/2014/main" id="{8B0BE11B-4306-4ABF-9FAE-F18C155F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385" y="3061943"/>
              <a:ext cx="246158" cy="230946"/>
            </a:xfrm>
            <a:custGeom>
              <a:avLst/>
              <a:gdLst>
                <a:gd name="T0" fmla="*/ 49 w 49"/>
                <a:gd name="T1" fmla="*/ 46 h 46"/>
                <a:gd name="T2" fmla="*/ 0 w 49"/>
                <a:gd name="T3" fmla="*/ 46 h 46"/>
                <a:gd name="T4" fmla="*/ 2 w 49"/>
                <a:gd name="T5" fmla="*/ 0 h 46"/>
                <a:gd name="T6" fmla="*/ 47 w 49"/>
                <a:gd name="T7" fmla="*/ 0 h 46"/>
                <a:gd name="T8" fmla="*/ 49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1" y="31"/>
                    <a:pt x="1" y="16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16"/>
                    <a:pt x="48" y="31"/>
                    <a:pt x="49" y="46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8" name="Freeform 216">
              <a:extLst>
                <a:ext uri="{FF2B5EF4-FFF2-40B4-BE49-F238E27FC236}">
                  <a16:creationId xmlns:a16="http://schemas.microsoft.com/office/drawing/2014/main" id="{4EFAB54C-21AE-4809-8873-0E93122C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79" y="4641226"/>
              <a:ext cx="160417" cy="605714"/>
            </a:xfrm>
            <a:custGeom>
              <a:avLst/>
              <a:gdLst>
                <a:gd name="T0" fmla="*/ 50 w 116"/>
                <a:gd name="T1" fmla="*/ 438 h 438"/>
                <a:gd name="T2" fmla="*/ 0 w 116"/>
                <a:gd name="T3" fmla="*/ 438 h 438"/>
                <a:gd name="T4" fmla="*/ 0 w 116"/>
                <a:gd name="T5" fmla="*/ 0 h 438"/>
                <a:gd name="T6" fmla="*/ 116 w 116"/>
                <a:gd name="T7" fmla="*/ 0 h 438"/>
                <a:gd name="T8" fmla="*/ 116 w 116"/>
                <a:gd name="T9" fmla="*/ 50 h 438"/>
                <a:gd name="T10" fmla="*/ 50 w 116"/>
                <a:gd name="T11" fmla="*/ 50 h 438"/>
                <a:gd name="T12" fmla="*/ 50 w 116"/>
                <a:gd name="T13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438">
                  <a:moveTo>
                    <a:pt x="50" y="438"/>
                  </a:moveTo>
                  <a:lnTo>
                    <a:pt x="0" y="438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116" y="50"/>
                  </a:lnTo>
                  <a:lnTo>
                    <a:pt x="50" y="50"/>
                  </a:lnTo>
                  <a:lnTo>
                    <a:pt x="50" y="438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7124928-5CE3-4BCA-92E6-1D3EC0F69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178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2191684-B592-42E1-8686-2AB4C8EAA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0273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09A642E-C8C2-44C4-8A0D-27B318D55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0899" y="4484957"/>
              <a:ext cx="149354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9C68268-31EE-4568-9C4C-A97DF4C75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5994" y="4484957"/>
              <a:ext cx="150737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C8F51F9-E4CC-44F5-97FD-F78AF060B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C65F38E-22AB-4C3E-B3DC-95883A31F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1604" y="4901213"/>
              <a:ext cx="706667" cy="99569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925CD5C-3859-4E2C-BB05-245B33C75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216" y="2996946"/>
              <a:ext cx="74677" cy="385832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CC54669-6EB1-4665-B957-E81A7CCF5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5890" y="2996946"/>
              <a:ext cx="74677" cy="385832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7286800-115F-4E96-A55F-5CBDDE63F56F}"/>
              </a:ext>
            </a:extLst>
          </p:cNvPr>
          <p:cNvSpPr/>
          <p:nvPr/>
        </p:nvSpPr>
        <p:spPr>
          <a:xfrm>
            <a:off x="3238754" y="1371600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7081228-2620-40FB-A842-9809539F85C9}"/>
              </a:ext>
            </a:extLst>
          </p:cNvPr>
          <p:cNvSpPr/>
          <p:nvPr/>
        </p:nvSpPr>
        <p:spPr>
          <a:xfrm>
            <a:off x="3238754" y="2000847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DC1A909-EBE1-4E51-BC00-7CAA3A009E81}"/>
              </a:ext>
            </a:extLst>
          </p:cNvPr>
          <p:cNvSpPr/>
          <p:nvPr/>
        </p:nvSpPr>
        <p:spPr>
          <a:xfrm>
            <a:off x="3238754" y="2610341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E7D68C9F-DE42-46DC-804E-7BD319E215DD}"/>
              </a:ext>
            </a:extLst>
          </p:cNvPr>
          <p:cNvSpPr/>
          <p:nvPr/>
        </p:nvSpPr>
        <p:spPr>
          <a:xfrm>
            <a:off x="3248647" y="3241764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EDE95DE-5D24-43C8-9AA0-834B1DB4BEA3}"/>
              </a:ext>
            </a:extLst>
          </p:cNvPr>
          <p:cNvSpPr/>
          <p:nvPr/>
        </p:nvSpPr>
        <p:spPr>
          <a:xfrm>
            <a:off x="4991354" y="1378724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807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78A9F07-4719-408A-AC02-A9A902C45CD6}"/>
              </a:ext>
            </a:extLst>
          </p:cNvPr>
          <p:cNvSpPr/>
          <p:nvPr/>
        </p:nvSpPr>
        <p:spPr>
          <a:xfrm>
            <a:off x="4991354" y="2000847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B3275CF-A102-46F1-8430-700BCDB67B3F}"/>
              </a:ext>
            </a:extLst>
          </p:cNvPr>
          <p:cNvSpPr/>
          <p:nvPr/>
        </p:nvSpPr>
        <p:spPr>
          <a:xfrm>
            <a:off x="4991354" y="2610341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807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6CC3D65-5208-4987-BFF5-4510F87E883C}"/>
              </a:ext>
            </a:extLst>
          </p:cNvPr>
          <p:cNvSpPr/>
          <p:nvPr/>
        </p:nvSpPr>
        <p:spPr>
          <a:xfrm>
            <a:off x="5001247" y="3241764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7C6D667-4F38-4B01-90B6-CF650FB5C3A7}"/>
              </a:ext>
            </a:extLst>
          </p:cNvPr>
          <p:cNvSpPr txBox="1"/>
          <p:nvPr/>
        </p:nvSpPr>
        <p:spPr>
          <a:xfrm>
            <a:off x="4929604" y="1492169"/>
            <a:ext cx="999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 61,96</a:t>
            </a:r>
            <a:r>
              <a:rPr lang="en-US" sz="140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1009A6-CD4B-4EAE-83D2-4BEAA3B2D867}"/>
              </a:ext>
            </a:extLst>
          </p:cNvPr>
          <p:cNvSpPr txBox="1"/>
          <p:nvPr/>
        </p:nvSpPr>
        <p:spPr>
          <a:xfrm>
            <a:off x="4908736" y="2123942"/>
            <a:ext cx="1024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7,18</a:t>
            </a:r>
            <a:r>
              <a:rPr lang="en-US" sz="140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DFD994-C42E-404F-A427-B6AB60713C92}"/>
              </a:ext>
            </a:extLst>
          </p:cNvPr>
          <p:cNvSpPr txBox="1"/>
          <p:nvPr/>
        </p:nvSpPr>
        <p:spPr>
          <a:xfrm>
            <a:off x="4946328" y="2703100"/>
            <a:ext cx="1025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400" b="1" kern="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11,37</a:t>
            </a:r>
            <a:r>
              <a:rPr lang="en-US" sz="14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01400BD-88C4-4155-9901-5EAAEA4818B4}"/>
              </a:ext>
            </a:extLst>
          </p:cNvPr>
          <p:cNvSpPr txBox="1"/>
          <p:nvPr/>
        </p:nvSpPr>
        <p:spPr>
          <a:xfrm>
            <a:off x="4921060" y="3342023"/>
            <a:ext cx="1018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21,69</a:t>
            </a:r>
            <a:r>
              <a:rPr lang="en-US" sz="14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E88687C-FD06-4B88-B2B3-03111C17D3D7}"/>
              </a:ext>
            </a:extLst>
          </p:cNvPr>
          <p:cNvSpPr txBox="1"/>
          <p:nvPr/>
        </p:nvSpPr>
        <p:spPr>
          <a:xfrm>
            <a:off x="3684431" y="1494171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Khai khoáng</a:t>
            </a:r>
          </a:p>
        </p:txBody>
      </p:sp>
      <p:sp>
        <p:nvSpPr>
          <p:cNvPr id="80" name="Freeform 5">
            <a:extLst>
              <a:ext uri="{FF2B5EF4-FFF2-40B4-BE49-F238E27FC236}">
                <a16:creationId xmlns:a16="http://schemas.microsoft.com/office/drawing/2014/main" id="{811B7CE7-E4CF-4E74-9F5C-FD8CCC1EA7A1}"/>
              </a:ext>
            </a:extLst>
          </p:cNvPr>
          <p:cNvSpPr>
            <a:spLocks noEditPoints="1"/>
          </p:cNvSpPr>
          <p:nvPr/>
        </p:nvSpPr>
        <p:spPr bwMode="auto">
          <a:xfrm>
            <a:off x="3380606" y="1483858"/>
            <a:ext cx="245640" cy="236675"/>
          </a:xfrm>
          <a:custGeom>
            <a:avLst/>
            <a:gdLst>
              <a:gd name="T0" fmla="*/ 258 w 274"/>
              <a:gd name="T1" fmla="*/ 249 h 264"/>
              <a:gd name="T2" fmla="*/ 258 w 274"/>
              <a:gd name="T3" fmla="*/ 218 h 264"/>
              <a:gd name="T4" fmla="*/ 236 w 274"/>
              <a:gd name="T5" fmla="*/ 218 h 264"/>
              <a:gd name="T6" fmla="*/ 236 w 274"/>
              <a:gd name="T7" fmla="*/ 169 h 264"/>
              <a:gd name="T8" fmla="*/ 220 w 274"/>
              <a:gd name="T9" fmla="*/ 169 h 264"/>
              <a:gd name="T10" fmla="*/ 220 w 274"/>
              <a:gd name="T11" fmla="*/ 101 h 264"/>
              <a:gd name="T12" fmla="*/ 245 w 274"/>
              <a:gd name="T13" fmla="*/ 105 h 264"/>
              <a:gd name="T14" fmla="*/ 251 w 274"/>
              <a:gd name="T15" fmla="*/ 75 h 264"/>
              <a:gd name="T16" fmla="*/ 73 w 274"/>
              <a:gd name="T17" fmla="*/ 44 h 264"/>
              <a:gd name="T18" fmla="*/ 83 w 274"/>
              <a:gd name="T19" fmla="*/ 12 h 264"/>
              <a:gd name="T20" fmla="*/ 13 w 274"/>
              <a:gd name="T21" fmla="*/ 0 h 264"/>
              <a:gd name="T22" fmla="*/ 8 w 274"/>
              <a:gd name="T23" fmla="*/ 99 h 264"/>
              <a:gd name="T24" fmla="*/ 53 w 274"/>
              <a:gd name="T25" fmla="*/ 107 h 264"/>
              <a:gd name="T26" fmla="*/ 64 w 274"/>
              <a:gd name="T27" fmla="*/ 74 h 264"/>
              <a:gd name="T28" fmla="*/ 106 w 274"/>
              <a:gd name="T29" fmla="*/ 81 h 264"/>
              <a:gd name="T30" fmla="*/ 93 w 274"/>
              <a:gd name="T31" fmla="*/ 218 h 264"/>
              <a:gd name="T32" fmla="*/ 16 w 274"/>
              <a:gd name="T33" fmla="*/ 218 h 264"/>
              <a:gd name="T34" fmla="*/ 16 w 274"/>
              <a:gd name="T35" fmla="*/ 249 h 264"/>
              <a:gd name="T36" fmla="*/ 0 w 274"/>
              <a:gd name="T37" fmla="*/ 249 h 264"/>
              <a:gd name="T38" fmla="*/ 0 w 274"/>
              <a:gd name="T39" fmla="*/ 264 h 264"/>
              <a:gd name="T40" fmla="*/ 274 w 274"/>
              <a:gd name="T41" fmla="*/ 264 h 264"/>
              <a:gd name="T42" fmla="*/ 274 w 274"/>
              <a:gd name="T43" fmla="*/ 249 h 264"/>
              <a:gd name="T44" fmla="*/ 258 w 274"/>
              <a:gd name="T45" fmla="*/ 249 h 264"/>
              <a:gd name="T46" fmla="*/ 151 w 274"/>
              <a:gd name="T47" fmla="*/ 171 h 264"/>
              <a:gd name="T48" fmla="*/ 125 w 274"/>
              <a:gd name="T49" fmla="*/ 171 h 264"/>
              <a:gd name="T50" fmla="*/ 149 w 274"/>
              <a:gd name="T51" fmla="*/ 149 h 264"/>
              <a:gd name="T52" fmla="*/ 151 w 274"/>
              <a:gd name="T53" fmla="*/ 171 h 264"/>
              <a:gd name="T54" fmla="*/ 146 w 274"/>
              <a:gd name="T55" fmla="*/ 125 h 264"/>
              <a:gd name="T56" fmla="*/ 129 w 274"/>
              <a:gd name="T57" fmla="*/ 125 h 264"/>
              <a:gd name="T58" fmla="*/ 145 w 274"/>
              <a:gd name="T59" fmla="*/ 109 h 264"/>
              <a:gd name="T60" fmla="*/ 146 w 274"/>
              <a:gd name="T61" fmla="*/ 125 h 264"/>
              <a:gd name="T62" fmla="*/ 122 w 274"/>
              <a:gd name="T63" fmla="*/ 84 h 264"/>
              <a:gd name="T64" fmla="*/ 143 w 274"/>
              <a:gd name="T65" fmla="*/ 88 h 264"/>
              <a:gd name="T66" fmla="*/ 143 w 274"/>
              <a:gd name="T67" fmla="*/ 89 h 264"/>
              <a:gd name="T68" fmla="*/ 119 w 274"/>
              <a:gd name="T69" fmla="*/ 112 h 264"/>
              <a:gd name="T70" fmla="*/ 122 w 274"/>
              <a:gd name="T71" fmla="*/ 84 h 264"/>
              <a:gd name="T72" fmla="*/ 116 w 274"/>
              <a:gd name="T73" fmla="*/ 140 h 264"/>
              <a:gd name="T74" fmla="*/ 135 w 274"/>
              <a:gd name="T75" fmla="*/ 140 h 264"/>
              <a:gd name="T76" fmla="*/ 115 w 274"/>
              <a:gd name="T77" fmla="*/ 159 h 264"/>
              <a:gd name="T78" fmla="*/ 116 w 274"/>
              <a:gd name="T79" fmla="*/ 140 h 264"/>
              <a:gd name="T80" fmla="*/ 112 w 274"/>
              <a:gd name="T81" fmla="*/ 187 h 264"/>
              <a:gd name="T82" fmla="*/ 137 w 274"/>
              <a:gd name="T83" fmla="*/ 187 h 264"/>
              <a:gd name="T84" fmla="*/ 110 w 274"/>
              <a:gd name="T85" fmla="*/ 208 h 264"/>
              <a:gd name="T86" fmla="*/ 112 w 274"/>
              <a:gd name="T87" fmla="*/ 187 h 264"/>
              <a:gd name="T88" fmla="*/ 123 w 274"/>
              <a:gd name="T89" fmla="*/ 218 h 264"/>
              <a:gd name="T90" fmla="*/ 153 w 274"/>
              <a:gd name="T91" fmla="*/ 194 h 264"/>
              <a:gd name="T92" fmla="*/ 155 w 274"/>
              <a:gd name="T93" fmla="*/ 218 h 264"/>
              <a:gd name="T94" fmla="*/ 123 w 274"/>
              <a:gd name="T95" fmla="*/ 218 h 264"/>
              <a:gd name="T96" fmla="*/ 204 w 274"/>
              <a:gd name="T97" fmla="*/ 169 h 264"/>
              <a:gd name="T98" fmla="*/ 188 w 274"/>
              <a:gd name="T99" fmla="*/ 169 h 264"/>
              <a:gd name="T100" fmla="*/ 188 w 274"/>
              <a:gd name="T101" fmla="*/ 218 h 264"/>
              <a:gd name="T102" fmla="*/ 171 w 274"/>
              <a:gd name="T103" fmla="*/ 218 h 264"/>
              <a:gd name="T104" fmla="*/ 159 w 274"/>
              <a:gd name="T105" fmla="*/ 90 h 264"/>
              <a:gd name="T106" fmla="*/ 204 w 274"/>
              <a:gd name="T107" fmla="*/ 98 h 264"/>
              <a:gd name="T108" fmla="*/ 204 w 274"/>
              <a:gd name="T109" fmla="*/ 169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74" h="264">
                <a:moveTo>
                  <a:pt x="258" y="249"/>
                </a:moveTo>
                <a:lnTo>
                  <a:pt x="258" y="218"/>
                </a:lnTo>
                <a:lnTo>
                  <a:pt x="236" y="218"/>
                </a:lnTo>
                <a:lnTo>
                  <a:pt x="236" y="169"/>
                </a:lnTo>
                <a:lnTo>
                  <a:pt x="220" y="169"/>
                </a:lnTo>
                <a:lnTo>
                  <a:pt x="220" y="101"/>
                </a:lnTo>
                <a:lnTo>
                  <a:pt x="245" y="105"/>
                </a:lnTo>
                <a:lnTo>
                  <a:pt x="251" y="75"/>
                </a:lnTo>
                <a:lnTo>
                  <a:pt x="73" y="44"/>
                </a:lnTo>
                <a:lnTo>
                  <a:pt x="83" y="12"/>
                </a:lnTo>
                <a:lnTo>
                  <a:pt x="13" y="0"/>
                </a:lnTo>
                <a:lnTo>
                  <a:pt x="8" y="99"/>
                </a:lnTo>
                <a:lnTo>
                  <a:pt x="53" y="107"/>
                </a:lnTo>
                <a:lnTo>
                  <a:pt x="64" y="74"/>
                </a:lnTo>
                <a:lnTo>
                  <a:pt x="106" y="81"/>
                </a:lnTo>
                <a:lnTo>
                  <a:pt x="93" y="218"/>
                </a:lnTo>
                <a:lnTo>
                  <a:pt x="16" y="218"/>
                </a:lnTo>
                <a:lnTo>
                  <a:pt x="16" y="249"/>
                </a:lnTo>
                <a:lnTo>
                  <a:pt x="0" y="249"/>
                </a:lnTo>
                <a:lnTo>
                  <a:pt x="0" y="264"/>
                </a:lnTo>
                <a:lnTo>
                  <a:pt x="274" y="264"/>
                </a:lnTo>
                <a:lnTo>
                  <a:pt x="274" y="249"/>
                </a:lnTo>
                <a:lnTo>
                  <a:pt x="258" y="249"/>
                </a:lnTo>
                <a:close/>
                <a:moveTo>
                  <a:pt x="151" y="171"/>
                </a:moveTo>
                <a:lnTo>
                  <a:pt x="125" y="171"/>
                </a:lnTo>
                <a:lnTo>
                  <a:pt x="149" y="149"/>
                </a:lnTo>
                <a:lnTo>
                  <a:pt x="151" y="171"/>
                </a:lnTo>
                <a:close/>
                <a:moveTo>
                  <a:pt x="146" y="125"/>
                </a:moveTo>
                <a:lnTo>
                  <a:pt x="129" y="125"/>
                </a:lnTo>
                <a:lnTo>
                  <a:pt x="145" y="109"/>
                </a:lnTo>
                <a:lnTo>
                  <a:pt x="146" y="125"/>
                </a:lnTo>
                <a:close/>
                <a:moveTo>
                  <a:pt x="122" y="84"/>
                </a:moveTo>
                <a:lnTo>
                  <a:pt x="143" y="88"/>
                </a:lnTo>
                <a:lnTo>
                  <a:pt x="143" y="89"/>
                </a:lnTo>
                <a:lnTo>
                  <a:pt x="119" y="112"/>
                </a:lnTo>
                <a:lnTo>
                  <a:pt x="122" y="84"/>
                </a:lnTo>
                <a:close/>
                <a:moveTo>
                  <a:pt x="116" y="140"/>
                </a:moveTo>
                <a:lnTo>
                  <a:pt x="135" y="140"/>
                </a:lnTo>
                <a:lnTo>
                  <a:pt x="115" y="159"/>
                </a:lnTo>
                <a:lnTo>
                  <a:pt x="116" y="140"/>
                </a:lnTo>
                <a:close/>
                <a:moveTo>
                  <a:pt x="112" y="187"/>
                </a:moveTo>
                <a:lnTo>
                  <a:pt x="137" y="187"/>
                </a:lnTo>
                <a:lnTo>
                  <a:pt x="110" y="208"/>
                </a:lnTo>
                <a:lnTo>
                  <a:pt x="112" y="187"/>
                </a:lnTo>
                <a:close/>
                <a:moveTo>
                  <a:pt x="123" y="218"/>
                </a:moveTo>
                <a:lnTo>
                  <a:pt x="153" y="194"/>
                </a:lnTo>
                <a:lnTo>
                  <a:pt x="155" y="218"/>
                </a:lnTo>
                <a:lnTo>
                  <a:pt x="123" y="218"/>
                </a:lnTo>
                <a:close/>
                <a:moveTo>
                  <a:pt x="204" y="169"/>
                </a:moveTo>
                <a:lnTo>
                  <a:pt x="188" y="169"/>
                </a:lnTo>
                <a:lnTo>
                  <a:pt x="188" y="218"/>
                </a:lnTo>
                <a:lnTo>
                  <a:pt x="171" y="218"/>
                </a:lnTo>
                <a:lnTo>
                  <a:pt x="159" y="90"/>
                </a:lnTo>
                <a:lnTo>
                  <a:pt x="204" y="98"/>
                </a:lnTo>
                <a:lnTo>
                  <a:pt x="204" y="169"/>
                </a:lnTo>
                <a:close/>
              </a:path>
            </a:pathLst>
          </a:custGeom>
          <a:solidFill>
            <a:srgbClr val="807F8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47D0F1B-CEB1-4DD7-9F33-5F6BED3C2FE6}"/>
              </a:ext>
            </a:extLst>
          </p:cNvPr>
          <p:cNvSpPr txBox="1"/>
          <p:nvPr/>
        </p:nvSpPr>
        <p:spPr>
          <a:xfrm>
            <a:off x="3696579" y="2022047"/>
            <a:ext cx="93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Chế biến,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chế tạo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B045907-D77F-4FC6-B108-F7AAA3C7E854}"/>
              </a:ext>
            </a:extLst>
          </p:cNvPr>
          <p:cNvSpPr txBox="1"/>
          <p:nvPr/>
        </p:nvSpPr>
        <p:spPr>
          <a:xfrm>
            <a:off x="3684431" y="2633455"/>
            <a:ext cx="1293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Điện, khí đốt, 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nước nóng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DB4DB76-D1A2-4F8C-B90A-603D685CD57D}"/>
              </a:ext>
            </a:extLst>
          </p:cNvPr>
          <p:cNvSpPr txBox="1"/>
          <p:nvPr/>
        </p:nvSpPr>
        <p:spPr>
          <a:xfrm>
            <a:off x="3603187" y="3230491"/>
            <a:ext cx="1436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Cung cấp nước,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xử lý rác thải</a:t>
            </a:r>
          </a:p>
        </p:txBody>
      </p:sp>
      <p:sp>
        <p:nvSpPr>
          <p:cNvPr id="84" name="Google Shape;6090;p49">
            <a:extLst>
              <a:ext uri="{FF2B5EF4-FFF2-40B4-BE49-F238E27FC236}">
                <a16:creationId xmlns:a16="http://schemas.microsoft.com/office/drawing/2014/main" id="{929AB017-0560-4F7E-A035-36180C336F51}"/>
              </a:ext>
            </a:extLst>
          </p:cNvPr>
          <p:cNvSpPr/>
          <p:nvPr/>
        </p:nvSpPr>
        <p:spPr>
          <a:xfrm>
            <a:off x="3386291" y="2143118"/>
            <a:ext cx="234271" cy="223350"/>
          </a:xfrm>
          <a:custGeom>
            <a:avLst/>
            <a:gdLst/>
            <a:ahLst/>
            <a:cxnLst/>
            <a:rect l="l" t="t" r="r" b="b"/>
            <a:pathLst>
              <a:path w="8602" h="8201" extrusionOk="0">
                <a:moveTo>
                  <a:pt x="5939" y="0"/>
                </a:moveTo>
                <a:cubicBezTo>
                  <a:pt x="4729" y="0"/>
                  <a:pt x="3750" y="854"/>
                  <a:pt x="3561" y="1963"/>
                </a:cubicBezTo>
                <a:cubicBezTo>
                  <a:pt x="3466" y="2404"/>
                  <a:pt x="3498" y="2813"/>
                  <a:pt x="3624" y="3223"/>
                </a:cubicBezTo>
                <a:lnTo>
                  <a:pt x="410" y="6468"/>
                </a:lnTo>
                <a:cubicBezTo>
                  <a:pt x="1" y="6846"/>
                  <a:pt x="1" y="7507"/>
                  <a:pt x="410" y="7917"/>
                </a:cubicBezTo>
                <a:cubicBezTo>
                  <a:pt x="600" y="8106"/>
                  <a:pt x="852" y="8200"/>
                  <a:pt x="1111" y="8200"/>
                </a:cubicBezTo>
                <a:cubicBezTo>
                  <a:pt x="1371" y="8200"/>
                  <a:pt x="1639" y="8106"/>
                  <a:pt x="1860" y="7917"/>
                </a:cubicBezTo>
                <a:lnTo>
                  <a:pt x="5136" y="4640"/>
                </a:lnTo>
                <a:cubicBezTo>
                  <a:pt x="5388" y="4735"/>
                  <a:pt x="5664" y="4782"/>
                  <a:pt x="5947" y="4782"/>
                </a:cubicBezTo>
                <a:cubicBezTo>
                  <a:pt x="6231" y="4782"/>
                  <a:pt x="6522" y="4735"/>
                  <a:pt x="6806" y="4640"/>
                </a:cubicBezTo>
                <a:cubicBezTo>
                  <a:pt x="7846" y="4294"/>
                  <a:pt x="8602" y="3065"/>
                  <a:pt x="8224" y="1773"/>
                </a:cubicBezTo>
                <a:cubicBezTo>
                  <a:pt x="8192" y="1647"/>
                  <a:pt x="8129" y="1553"/>
                  <a:pt x="8003" y="1521"/>
                </a:cubicBezTo>
                <a:cubicBezTo>
                  <a:pt x="7972" y="1514"/>
                  <a:pt x="7942" y="1510"/>
                  <a:pt x="7914" y="1510"/>
                </a:cubicBezTo>
                <a:cubicBezTo>
                  <a:pt x="7830" y="1510"/>
                  <a:pt x="7759" y="1545"/>
                  <a:pt x="7688" y="1616"/>
                </a:cubicBezTo>
                <a:lnTo>
                  <a:pt x="6901" y="2404"/>
                </a:lnTo>
                <a:cubicBezTo>
                  <a:pt x="6759" y="2530"/>
                  <a:pt x="6578" y="2593"/>
                  <a:pt x="6400" y="2593"/>
                </a:cubicBezTo>
                <a:cubicBezTo>
                  <a:pt x="6223" y="2593"/>
                  <a:pt x="6050" y="2530"/>
                  <a:pt x="5924" y="2404"/>
                </a:cubicBezTo>
                <a:cubicBezTo>
                  <a:pt x="5640" y="2120"/>
                  <a:pt x="5640" y="1679"/>
                  <a:pt x="5924" y="1395"/>
                </a:cubicBezTo>
                <a:lnTo>
                  <a:pt x="6711" y="608"/>
                </a:lnTo>
                <a:cubicBezTo>
                  <a:pt x="6774" y="545"/>
                  <a:pt x="6806" y="419"/>
                  <a:pt x="6774" y="293"/>
                </a:cubicBezTo>
                <a:cubicBezTo>
                  <a:pt x="6743" y="198"/>
                  <a:pt x="6648" y="104"/>
                  <a:pt x="6554" y="72"/>
                </a:cubicBezTo>
                <a:cubicBezTo>
                  <a:pt x="6344" y="23"/>
                  <a:pt x="6139" y="0"/>
                  <a:pt x="5939" y="0"/>
                </a:cubicBezTo>
                <a:close/>
              </a:path>
            </a:pathLst>
          </a:custGeom>
          <a:solidFill>
            <a:srgbClr val="4C3F9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000" kern="0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  <a:ea typeface="#9Slide02 Noi dung dai" panose="02000000000000000000" pitchFamily="2" charset="0"/>
              <a:cs typeface="Arial"/>
              <a:sym typeface="Arial"/>
            </a:endParaRPr>
          </a:p>
        </p:txBody>
      </p:sp>
      <p:grpSp>
        <p:nvGrpSpPr>
          <p:cNvPr id="85" name="Google Shape;10431;p87">
            <a:extLst>
              <a:ext uri="{FF2B5EF4-FFF2-40B4-BE49-F238E27FC236}">
                <a16:creationId xmlns:a16="http://schemas.microsoft.com/office/drawing/2014/main" id="{5B412A6B-5697-4D8D-8FC3-0697C40F722C}"/>
              </a:ext>
            </a:extLst>
          </p:cNvPr>
          <p:cNvGrpSpPr/>
          <p:nvPr/>
        </p:nvGrpSpPr>
        <p:grpSpPr>
          <a:xfrm>
            <a:off x="3346383" y="2710228"/>
            <a:ext cx="314087" cy="308118"/>
            <a:chOff x="-1183548" y="3586527"/>
            <a:chExt cx="296174" cy="290546"/>
          </a:xfrm>
          <a:solidFill>
            <a:srgbClr val="ED7D31"/>
          </a:solidFill>
        </p:grpSpPr>
        <p:sp>
          <p:nvSpPr>
            <p:cNvPr id="86" name="Google Shape;10432;p87">
              <a:extLst>
                <a:ext uri="{FF2B5EF4-FFF2-40B4-BE49-F238E27FC236}">
                  <a16:creationId xmlns:a16="http://schemas.microsoft.com/office/drawing/2014/main" id="{00DAE7C6-3C70-4D18-BCCD-102384666E24}"/>
                </a:ext>
              </a:extLst>
            </p:cNvPr>
            <p:cNvSpPr/>
            <p:nvPr/>
          </p:nvSpPr>
          <p:spPr>
            <a:xfrm>
              <a:off x="-927574" y="3671500"/>
              <a:ext cx="40200" cy="16575"/>
            </a:xfrm>
            <a:custGeom>
              <a:avLst/>
              <a:gdLst/>
              <a:ahLst/>
              <a:cxnLst/>
              <a:rect l="l" t="t" r="r" b="b"/>
              <a:pathLst>
                <a:path w="1608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6" y="663"/>
                    <a:pt x="1166" y="663"/>
                  </a:cubicBezTo>
                  <a:cubicBezTo>
                    <a:pt x="1607" y="663"/>
                    <a:pt x="1597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7" name="Google Shape;10433;p87">
              <a:extLst>
                <a:ext uri="{FF2B5EF4-FFF2-40B4-BE49-F238E27FC236}">
                  <a16:creationId xmlns:a16="http://schemas.microsoft.com/office/drawing/2014/main" id="{D7AF0DE7-DC82-4084-B1BA-C4B8173CA8C5}"/>
                </a:ext>
              </a:extLst>
            </p:cNvPr>
            <p:cNvSpPr/>
            <p:nvPr/>
          </p:nvSpPr>
          <p:spPr>
            <a:xfrm>
              <a:off x="-1183548" y="3671500"/>
              <a:ext cx="39400" cy="16575"/>
            </a:xfrm>
            <a:custGeom>
              <a:avLst/>
              <a:gdLst/>
              <a:ahLst/>
              <a:cxnLst/>
              <a:rect l="l" t="t" r="r" b="b"/>
              <a:pathLst>
                <a:path w="1576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4" y="663"/>
                    <a:pt x="1163" y="663"/>
                  </a:cubicBezTo>
                  <a:cubicBezTo>
                    <a:pt x="1576" y="663"/>
                    <a:pt x="1566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8" name="Google Shape;10434;p87">
              <a:extLst>
                <a:ext uri="{FF2B5EF4-FFF2-40B4-BE49-F238E27FC236}">
                  <a16:creationId xmlns:a16="http://schemas.microsoft.com/office/drawing/2014/main" id="{02EEFDDD-88EF-4D12-B0CB-2243A10233F0}"/>
                </a:ext>
              </a:extLst>
            </p:cNvPr>
            <p:cNvSpPr/>
            <p:nvPr/>
          </p:nvSpPr>
          <p:spPr>
            <a:xfrm>
              <a:off x="-944249" y="3603025"/>
              <a:ext cx="39525" cy="26375"/>
            </a:xfrm>
            <a:custGeom>
              <a:avLst/>
              <a:gdLst/>
              <a:ahLst/>
              <a:cxnLst/>
              <a:rect l="l" t="t" r="r" b="b"/>
              <a:pathLst>
                <a:path w="1581" h="1055" extrusionOk="0">
                  <a:moveTo>
                    <a:pt x="1086" y="1"/>
                  </a:moveTo>
                  <a:cubicBezTo>
                    <a:pt x="1024" y="1"/>
                    <a:pt x="957" y="19"/>
                    <a:pt x="888" y="61"/>
                  </a:cubicBezTo>
                  <a:lnTo>
                    <a:pt x="321" y="408"/>
                  </a:lnTo>
                  <a:cubicBezTo>
                    <a:pt x="0" y="595"/>
                    <a:pt x="179" y="1054"/>
                    <a:pt x="490" y="1054"/>
                  </a:cubicBezTo>
                  <a:cubicBezTo>
                    <a:pt x="546" y="1054"/>
                    <a:pt x="606" y="1040"/>
                    <a:pt x="668" y="1006"/>
                  </a:cubicBezTo>
                  <a:lnTo>
                    <a:pt x="1266" y="660"/>
                  </a:lnTo>
                  <a:cubicBezTo>
                    <a:pt x="1581" y="450"/>
                    <a:pt x="1394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9" name="Google Shape;10435;p87">
              <a:extLst>
                <a:ext uri="{FF2B5EF4-FFF2-40B4-BE49-F238E27FC236}">
                  <a16:creationId xmlns:a16="http://schemas.microsoft.com/office/drawing/2014/main" id="{86068A30-FA57-49B6-B94C-98BF0A189C99}"/>
                </a:ext>
              </a:extLst>
            </p:cNvPr>
            <p:cNvSpPr/>
            <p:nvPr/>
          </p:nvSpPr>
          <p:spPr>
            <a:xfrm>
              <a:off x="-1166199" y="3731225"/>
              <a:ext cx="39700" cy="26075"/>
            </a:xfrm>
            <a:custGeom>
              <a:avLst/>
              <a:gdLst/>
              <a:ahLst/>
              <a:cxnLst/>
              <a:rect l="l" t="t" r="r" b="b"/>
              <a:pathLst>
                <a:path w="1588" h="1043" extrusionOk="0">
                  <a:moveTo>
                    <a:pt x="1071" y="1"/>
                  </a:moveTo>
                  <a:cubicBezTo>
                    <a:pt x="1021" y="1"/>
                    <a:pt x="968" y="12"/>
                    <a:pt x="913" y="37"/>
                  </a:cubicBezTo>
                  <a:lnTo>
                    <a:pt x="315" y="384"/>
                  </a:lnTo>
                  <a:cubicBezTo>
                    <a:pt x="0" y="593"/>
                    <a:pt x="187" y="1043"/>
                    <a:pt x="495" y="1043"/>
                  </a:cubicBezTo>
                  <a:cubicBezTo>
                    <a:pt x="557" y="1043"/>
                    <a:pt x="624" y="1025"/>
                    <a:pt x="693" y="982"/>
                  </a:cubicBezTo>
                  <a:lnTo>
                    <a:pt x="1260" y="636"/>
                  </a:lnTo>
                  <a:cubicBezTo>
                    <a:pt x="1587" y="472"/>
                    <a:pt x="1395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0" name="Google Shape;10436;p87">
              <a:extLst>
                <a:ext uri="{FF2B5EF4-FFF2-40B4-BE49-F238E27FC236}">
                  <a16:creationId xmlns:a16="http://schemas.microsoft.com/office/drawing/2014/main" id="{FF8DDA4E-BFAF-4D7B-981E-5FB63B9FCA0A}"/>
                </a:ext>
              </a:extLst>
            </p:cNvPr>
            <p:cNvSpPr/>
            <p:nvPr/>
          </p:nvSpPr>
          <p:spPr>
            <a:xfrm>
              <a:off x="-944925" y="3730950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515" y="0"/>
                  </a:moveTo>
                  <a:cubicBezTo>
                    <a:pt x="198" y="0"/>
                    <a:pt x="1" y="460"/>
                    <a:pt x="348" y="647"/>
                  </a:cubicBezTo>
                  <a:lnTo>
                    <a:pt x="915" y="993"/>
                  </a:lnTo>
                  <a:cubicBezTo>
                    <a:pt x="984" y="1036"/>
                    <a:pt x="1052" y="1054"/>
                    <a:pt x="1114" y="1054"/>
                  </a:cubicBezTo>
                  <a:cubicBezTo>
                    <a:pt x="1421" y="1054"/>
                    <a:pt x="1608" y="609"/>
                    <a:pt x="1293" y="426"/>
                  </a:cubicBezTo>
                  <a:lnTo>
                    <a:pt x="695" y="48"/>
                  </a:lnTo>
                  <a:cubicBezTo>
                    <a:pt x="633" y="15"/>
                    <a:pt x="572" y="0"/>
                    <a:pt x="5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1" name="Google Shape;10437;p87">
              <a:extLst>
                <a:ext uri="{FF2B5EF4-FFF2-40B4-BE49-F238E27FC236}">
                  <a16:creationId xmlns:a16="http://schemas.microsoft.com/office/drawing/2014/main" id="{DD109593-4CCF-48A2-AB22-4041C361EC7B}"/>
                </a:ext>
              </a:extLst>
            </p:cNvPr>
            <p:cNvSpPr/>
            <p:nvPr/>
          </p:nvSpPr>
          <p:spPr>
            <a:xfrm>
              <a:off x="-1167000" y="3603025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477" y="1"/>
                  </a:moveTo>
                  <a:cubicBezTo>
                    <a:pt x="188" y="1"/>
                    <a:pt x="1" y="450"/>
                    <a:pt x="315" y="660"/>
                  </a:cubicBezTo>
                  <a:lnTo>
                    <a:pt x="914" y="1006"/>
                  </a:lnTo>
                  <a:cubicBezTo>
                    <a:pt x="981" y="1040"/>
                    <a:pt x="1044" y="1054"/>
                    <a:pt x="1103" y="1054"/>
                  </a:cubicBezTo>
                  <a:cubicBezTo>
                    <a:pt x="1434" y="1054"/>
                    <a:pt x="1608" y="595"/>
                    <a:pt x="1260" y="408"/>
                  </a:cubicBezTo>
                  <a:lnTo>
                    <a:pt x="662" y="61"/>
                  </a:lnTo>
                  <a:cubicBezTo>
                    <a:pt x="598" y="19"/>
                    <a:pt x="536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2" name="Google Shape;10438;p87">
              <a:extLst>
                <a:ext uri="{FF2B5EF4-FFF2-40B4-BE49-F238E27FC236}">
                  <a16:creationId xmlns:a16="http://schemas.microsoft.com/office/drawing/2014/main" id="{F94D0227-33C9-4E15-A12A-C45CD6523228}"/>
                </a:ext>
              </a:extLst>
            </p:cNvPr>
            <p:cNvSpPr/>
            <p:nvPr/>
          </p:nvSpPr>
          <p:spPr>
            <a:xfrm>
              <a:off x="-1065399" y="3658900"/>
              <a:ext cx="59875" cy="77200"/>
            </a:xfrm>
            <a:custGeom>
              <a:avLst/>
              <a:gdLst/>
              <a:ahLst/>
              <a:cxnLst/>
              <a:rect l="l" t="t" r="r" b="b"/>
              <a:pathLst>
                <a:path w="2395" h="3088" extrusionOk="0">
                  <a:moveTo>
                    <a:pt x="882" y="0"/>
                  </a:moveTo>
                  <a:lnTo>
                    <a:pt x="0" y="1355"/>
                  </a:lnTo>
                  <a:lnTo>
                    <a:pt x="1355" y="1922"/>
                  </a:lnTo>
                  <a:cubicBezTo>
                    <a:pt x="1450" y="1953"/>
                    <a:pt x="1544" y="2111"/>
                    <a:pt x="1544" y="2237"/>
                  </a:cubicBezTo>
                  <a:lnTo>
                    <a:pt x="1544" y="3088"/>
                  </a:lnTo>
                  <a:lnTo>
                    <a:pt x="2395" y="1733"/>
                  </a:lnTo>
                  <a:lnTo>
                    <a:pt x="1071" y="1166"/>
                  </a:lnTo>
                  <a:cubicBezTo>
                    <a:pt x="945" y="1134"/>
                    <a:pt x="882" y="1008"/>
                    <a:pt x="882" y="851"/>
                  </a:cubicBezTo>
                  <a:lnTo>
                    <a:pt x="8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3" name="Google Shape;10439;p87">
              <a:extLst>
                <a:ext uri="{FF2B5EF4-FFF2-40B4-BE49-F238E27FC236}">
                  <a16:creationId xmlns:a16="http://schemas.microsoft.com/office/drawing/2014/main" id="{5DA02744-994F-43C4-8A93-050DEEA82250}"/>
                </a:ext>
              </a:extLst>
            </p:cNvPr>
            <p:cNvSpPr/>
            <p:nvPr/>
          </p:nvSpPr>
          <p:spPr>
            <a:xfrm>
              <a:off x="-1077999" y="3809323"/>
              <a:ext cx="85075" cy="67750"/>
            </a:xfrm>
            <a:custGeom>
              <a:avLst/>
              <a:gdLst/>
              <a:ahLst/>
              <a:cxnLst/>
              <a:rect l="l" t="t" r="r" b="b"/>
              <a:pathLst>
                <a:path w="3403" h="2710" extrusionOk="0">
                  <a:moveTo>
                    <a:pt x="0" y="1"/>
                  </a:moveTo>
                  <a:lnTo>
                    <a:pt x="0" y="662"/>
                  </a:lnTo>
                  <a:lnTo>
                    <a:pt x="1008" y="662"/>
                  </a:lnTo>
                  <a:cubicBezTo>
                    <a:pt x="1449" y="662"/>
                    <a:pt x="1481" y="1324"/>
                    <a:pt x="1008" y="1324"/>
                  </a:cubicBezTo>
                  <a:lnTo>
                    <a:pt x="0" y="1324"/>
                  </a:lnTo>
                  <a:lnTo>
                    <a:pt x="0" y="1670"/>
                  </a:lnTo>
                  <a:cubicBezTo>
                    <a:pt x="0" y="2237"/>
                    <a:pt x="473" y="2710"/>
                    <a:pt x="1008" y="2710"/>
                  </a:cubicBezTo>
                  <a:lnTo>
                    <a:pt x="2395" y="2710"/>
                  </a:lnTo>
                  <a:cubicBezTo>
                    <a:pt x="2962" y="2710"/>
                    <a:pt x="3403" y="2237"/>
                    <a:pt x="3403" y="1670"/>
                  </a:cubicBezTo>
                  <a:lnTo>
                    <a:pt x="3403" y="1324"/>
                  </a:lnTo>
                  <a:lnTo>
                    <a:pt x="2395" y="1324"/>
                  </a:lnTo>
                  <a:cubicBezTo>
                    <a:pt x="1954" y="1324"/>
                    <a:pt x="1922" y="662"/>
                    <a:pt x="2395" y="662"/>
                  </a:cubicBezTo>
                  <a:lnTo>
                    <a:pt x="3403" y="662"/>
                  </a:lnTo>
                  <a:lnTo>
                    <a:pt x="3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4" name="Google Shape;10440;p87">
              <a:extLst>
                <a:ext uri="{FF2B5EF4-FFF2-40B4-BE49-F238E27FC236}">
                  <a16:creationId xmlns:a16="http://schemas.microsoft.com/office/drawing/2014/main" id="{2BCFF50D-2FC6-4E2E-9247-048AA0276250}"/>
                </a:ext>
              </a:extLst>
            </p:cNvPr>
            <p:cNvSpPr/>
            <p:nvPr/>
          </p:nvSpPr>
          <p:spPr>
            <a:xfrm>
              <a:off x="-1135500" y="3586527"/>
              <a:ext cx="193775" cy="204700"/>
            </a:xfrm>
            <a:custGeom>
              <a:avLst/>
              <a:gdLst/>
              <a:ahLst/>
              <a:cxnLst/>
              <a:rect l="l" t="t" r="r" b="b"/>
              <a:pathLst>
                <a:path w="7751" h="8188" extrusionOk="0">
                  <a:moveTo>
                    <a:pt x="4023" y="1424"/>
                  </a:moveTo>
                  <a:cubicBezTo>
                    <a:pt x="4201" y="1424"/>
                    <a:pt x="4380" y="1561"/>
                    <a:pt x="4380" y="1761"/>
                  </a:cubicBezTo>
                  <a:lnTo>
                    <a:pt x="4380" y="3588"/>
                  </a:lnTo>
                  <a:lnTo>
                    <a:pt x="5892" y="4124"/>
                  </a:lnTo>
                  <a:cubicBezTo>
                    <a:pt x="5955" y="4187"/>
                    <a:pt x="6049" y="4250"/>
                    <a:pt x="6081" y="4344"/>
                  </a:cubicBezTo>
                  <a:cubicBezTo>
                    <a:pt x="6081" y="4407"/>
                    <a:pt x="6081" y="4533"/>
                    <a:pt x="5986" y="4628"/>
                  </a:cubicBezTo>
                  <a:lnTo>
                    <a:pt x="4285" y="7369"/>
                  </a:lnTo>
                  <a:cubicBezTo>
                    <a:pt x="4222" y="7495"/>
                    <a:pt x="4127" y="7526"/>
                    <a:pt x="4033" y="7526"/>
                  </a:cubicBezTo>
                  <a:lnTo>
                    <a:pt x="3938" y="7526"/>
                  </a:lnTo>
                  <a:cubicBezTo>
                    <a:pt x="3781" y="7495"/>
                    <a:pt x="3718" y="7369"/>
                    <a:pt x="3718" y="7211"/>
                  </a:cubicBezTo>
                  <a:lnTo>
                    <a:pt x="3718" y="5384"/>
                  </a:lnTo>
                  <a:lnTo>
                    <a:pt x="2206" y="4817"/>
                  </a:lnTo>
                  <a:cubicBezTo>
                    <a:pt x="2143" y="4754"/>
                    <a:pt x="2048" y="4691"/>
                    <a:pt x="2017" y="4596"/>
                  </a:cubicBezTo>
                  <a:cubicBezTo>
                    <a:pt x="1985" y="4533"/>
                    <a:pt x="2017" y="4407"/>
                    <a:pt x="2048" y="4344"/>
                  </a:cubicBezTo>
                  <a:lnTo>
                    <a:pt x="3749" y="1572"/>
                  </a:lnTo>
                  <a:cubicBezTo>
                    <a:pt x="3818" y="1469"/>
                    <a:pt x="3920" y="1424"/>
                    <a:pt x="4023" y="1424"/>
                  </a:cubicBezTo>
                  <a:close/>
                  <a:moveTo>
                    <a:pt x="4019" y="1"/>
                  </a:moveTo>
                  <a:cubicBezTo>
                    <a:pt x="3743" y="1"/>
                    <a:pt x="3463" y="31"/>
                    <a:pt x="3182" y="91"/>
                  </a:cubicBezTo>
                  <a:cubicBezTo>
                    <a:pt x="1733" y="406"/>
                    <a:pt x="567" y="1572"/>
                    <a:pt x="284" y="3084"/>
                  </a:cubicBezTo>
                  <a:cubicBezTo>
                    <a:pt x="0" y="4533"/>
                    <a:pt x="599" y="5479"/>
                    <a:pt x="1040" y="6140"/>
                  </a:cubicBezTo>
                  <a:cubicBezTo>
                    <a:pt x="1922" y="7526"/>
                    <a:pt x="1387" y="7526"/>
                    <a:pt x="1670" y="8188"/>
                  </a:cubicBezTo>
                  <a:lnTo>
                    <a:pt x="6301" y="8188"/>
                  </a:lnTo>
                  <a:cubicBezTo>
                    <a:pt x="6553" y="7526"/>
                    <a:pt x="6018" y="7526"/>
                    <a:pt x="6931" y="6109"/>
                  </a:cubicBezTo>
                  <a:cubicBezTo>
                    <a:pt x="7373" y="5447"/>
                    <a:pt x="7719" y="4817"/>
                    <a:pt x="7719" y="3746"/>
                  </a:cubicBezTo>
                  <a:cubicBezTo>
                    <a:pt x="7751" y="2612"/>
                    <a:pt x="7246" y="1540"/>
                    <a:pt x="6396" y="847"/>
                  </a:cubicBezTo>
                  <a:cubicBezTo>
                    <a:pt x="5726" y="297"/>
                    <a:pt x="4892" y="1"/>
                    <a:pt x="40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0A24278-D2F9-41EB-BAA6-01E7657C889F}"/>
              </a:ext>
            </a:extLst>
          </p:cNvPr>
          <p:cNvGrpSpPr/>
          <p:nvPr/>
        </p:nvGrpSpPr>
        <p:grpSpPr>
          <a:xfrm>
            <a:off x="3370527" y="3367774"/>
            <a:ext cx="265799" cy="255872"/>
            <a:chOff x="10429875" y="3163888"/>
            <a:chExt cx="382588" cy="368300"/>
          </a:xfrm>
          <a:solidFill>
            <a:srgbClr val="1B98A8"/>
          </a:solidFill>
        </p:grpSpPr>
        <p:sp>
          <p:nvSpPr>
            <p:cNvPr id="96" name="Freeform 5">
              <a:extLst>
                <a:ext uri="{FF2B5EF4-FFF2-40B4-BE49-F238E27FC236}">
                  <a16:creationId xmlns:a16="http://schemas.microsoft.com/office/drawing/2014/main" id="{651C27D9-B89E-410D-AACB-B833D185B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9875" y="3228976"/>
              <a:ext cx="44450" cy="238125"/>
            </a:xfrm>
            <a:custGeom>
              <a:avLst/>
              <a:gdLst>
                <a:gd name="T0" fmla="*/ 60 w 240"/>
                <a:gd name="T1" fmla="*/ 0 h 1324"/>
                <a:gd name="T2" fmla="*/ 0 w 240"/>
                <a:gd name="T3" fmla="*/ 60 h 1324"/>
                <a:gd name="T4" fmla="*/ 0 w 240"/>
                <a:gd name="T5" fmla="*/ 1264 h 1324"/>
                <a:gd name="T6" fmla="*/ 60 w 240"/>
                <a:gd name="T7" fmla="*/ 1324 h 1324"/>
                <a:gd name="T8" fmla="*/ 240 w 240"/>
                <a:gd name="T9" fmla="*/ 1144 h 1324"/>
                <a:gd name="T10" fmla="*/ 240 w 240"/>
                <a:gd name="T11" fmla="*/ 180 h 1324"/>
                <a:gd name="T12" fmla="*/ 60 w 240"/>
                <a:gd name="T13" fmla="*/ 0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1324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297"/>
                    <a:pt x="27" y="1324"/>
                    <a:pt x="60" y="1324"/>
                  </a:cubicBezTo>
                  <a:cubicBezTo>
                    <a:pt x="159" y="1324"/>
                    <a:pt x="240" y="1243"/>
                    <a:pt x="240" y="1144"/>
                  </a:cubicBezTo>
                  <a:cubicBezTo>
                    <a:pt x="240" y="180"/>
                    <a:pt x="240" y="180"/>
                    <a:pt x="240" y="180"/>
                  </a:cubicBezTo>
                  <a:cubicBezTo>
                    <a:pt x="240" y="81"/>
                    <a:pt x="159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id="{D03733CC-9951-4F03-97BF-DF8AC93B6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1975" y="3424238"/>
              <a:ext cx="90488" cy="31750"/>
            </a:xfrm>
            <a:custGeom>
              <a:avLst/>
              <a:gdLst>
                <a:gd name="T0" fmla="*/ 0 w 480"/>
                <a:gd name="T1" fmla="*/ 0 h 180"/>
                <a:gd name="T2" fmla="*/ 0 w 480"/>
                <a:gd name="T3" fmla="*/ 120 h 180"/>
                <a:gd name="T4" fmla="*/ 60 w 480"/>
                <a:gd name="T5" fmla="*/ 180 h 180"/>
                <a:gd name="T6" fmla="*/ 420 w 480"/>
                <a:gd name="T7" fmla="*/ 180 h 180"/>
                <a:gd name="T8" fmla="*/ 480 w 480"/>
                <a:gd name="T9" fmla="*/ 120 h 180"/>
                <a:gd name="T10" fmla="*/ 480 w 480"/>
                <a:gd name="T11" fmla="*/ 0 h 180"/>
                <a:gd name="T12" fmla="*/ 0 w 480"/>
                <a:gd name="T1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0" h="180">
                  <a:moveTo>
                    <a:pt x="0" y="0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0" y="153"/>
                    <a:pt x="27" y="180"/>
                    <a:pt x="60" y="180"/>
                  </a:cubicBezTo>
                  <a:cubicBezTo>
                    <a:pt x="420" y="180"/>
                    <a:pt x="420" y="180"/>
                    <a:pt x="420" y="180"/>
                  </a:cubicBezTo>
                  <a:cubicBezTo>
                    <a:pt x="453" y="180"/>
                    <a:pt x="480" y="153"/>
                    <a:pt x="480" y="120"/>
                  </a:cubicBezTo>
                  <a:cubicBezTo>
                    <a:pt x="480" y="0"/>
                    <a:pt x="480" y="0"/>
                    <a:pt x="48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id="{601E5DA8-F178-4786-B852-2C7725278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6550" y="3163888"/>
              <a:ext cx="315913" cy="249238"/>
            </a:xfrm>
            <a:custGeom>
              <a:avLst/>
              <a:gdLst>
                <a:gd name="T0" fmla="*/ 1208 w 1688"/>
                <a:gd name="T1" fmla="*/ 788 h 1388"/>
                <a:gd name="T2" fmla="*/ 931 w 1688"/>
                <a:gd name="T3" fmla="*/ 788 h 1388"/>
                <a:gd name="T4" fmla="*/ 784 w 1688"/>
                <a:gd name="T5" fmla="*/ 690 h 1388"/>
                <a:gd name="T6" fmla="*/ 784 w 1688"/>
                <a:gd name="T7" fmla="*/ 360 h 1388"/>
                <a:gd name="T8" fmla="*/ 949 w 1688"/>
                <a:gd name="T9" fmla="*/ 360 h 1388"/>
                <a:gd name="T10" fmla="*/ 1084 w 1688"/>
                <a:gd name="T11" fmla="*/ 420 h 1388"/>
                <a:gd name="T12" fmla="*/ 1264 w 1688"/>
                <a:gd name="T13" fmla="*/ 240 h 1388"/>
                <a:gd name="T14" fmla="*/ 1084 w 1688"/>
                <a:gd name="T15" fmla="*/ 60 h 1388"/>
                <a:gd name="T16" fmla="*/ 949 w 1688"/>
                <a:gd name="T17" fmla="*/ 120 h 1388"/>
                <a:gd name="T18" fmla="*/ 791 w 1688"/>
                <a:gd name="T19" fmla="*/ 120 h 1388"/>
                <a:gd name="T20" fmla="*/ 777 w 1688"/>
                <a:gd name="T21" fmla="*/ 80 h 1388"/>
                <a:gd name="T22" fmla="*/ 664 w 1688"/>
                <a:gd name="T23" fmla="*/ 0 h 1388"/>
                <a:gd name="T24" fmla="*/ 551 w 1688"/>
                <a:gd name="T25" fmla="*/ 80 h 1388"/>
                <a:gd name="T26" fmla="*/ 537 w 1688"/>
                <a:gd name="T27" fmla="*/ 120 h 1388"/>
                <a:gd name="T28" fmla="*/ 379 w 1688"/>
                <a:gd name="T29" fmla="*/ 120 h 1388"/>
                <a:gd name="T30" fmla="*/ 244 w 1688"/>
                <a:gd name="T31" fmla="*/ 60 h 1388"/>
                <a:gd name="T32" fmla="*/ 64 w 1688"/>
                <a:gd name="T33" fmla="*/ 240 h 1388"/>
                <a:gd name="T34" fmla="*/ 244 w 1688"/>
                <a:gd name="T35" fmla="*/ 420 h 1388"/>
                <a:gd name="T36" fmla="*/ 379 w 1688"/>
                <a:gd name="T37" fmla="*/ 360 h 1388"/>
                <a:gd name="T38" fmla="*/ 544 w 1688"/>
                <a:gd name="T39" fmla="*/ 360 h 1388"/>
                <a:gd name="T40" fmla="*/ 544 w 1688"/>
                <a:gd name="T41" fmla="*/ 690 h 1388"/>
                <a:gd name="T42" fmla="*/ 397 w 1688"/>
                <a:gd name="T43" fmla="*/ 788 h 1388"/>
                <a:gd name="T44" fmla="*/ 0 w 1688"/>
                <a:gd name="T45" fmla="*/ 788 h 1388"/>
                <a:gd name="T46" fmla="*/ 0 w 1688"/>
                <a:gd name="T47" fmla="*/ 1268 h 1388"/>
                <a:gd name="T48" fmla="*/ 396 w 1688"/>
                <a:gd name="T49" fmla="*/ 1268 h 1388"/>
                <a:gd name="T50" fmla="*/ 397 w 1688"/>
                <a:gd name="T51" fmla="*/ 1268 h 1388"/>
                <a:gd name="T52" fmla="*/ 664 w 1688"/>
                <a:gd name="T53" fmla="*/ 1388 h 1388"/>
                <a:gd name="T54" fmla="*/ 931 w 1688"/>
                <a:gd name="T55" fmla="*/ 1268 h 1388"/>
                <a:gd name="T56" fmla="*/ 932 w 1688"/>
                <a:gd name="T57" fmla="*/ 1268 h 1388"/>
                <a:gd name="T58" fmla="*/ 1088 w 1688"/>
                <a:gd name="T59" fmla="*/ 1268 h 1388"/>
                <a:gd name="T60" fmla="*/ 1190 w 1688"/>
                <a:gd name="T61" fmla="*/ 1328 h 1388"/>
                <a:gd name="T62" fmla="*/ 1688 w 1688"/>
                <a:gd name="T63" fmla="*/ 1328 h 1388"/>
                <a:gd name="T64" fmla="*/ 1688 w 1688"/>
                <a:gd name="T65" fmla="*/ 1268 h 1388"/>
                <a:gd name="T66" fmla="*/ 1208 w 1688"/>
                <a:gd name="T67" fmla="*/ 7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88" h="1388">
                  <a:moveTo>
                    <a:pt x="1208" y="788"/>
                  </a:moveTo>
                  <a:cubicBezTo>
                    <a:pt x="931" y="788"/>
                    <a:pt x="931" y="788"/>
                    <a:pt x="931" y="788"/>
                  </a:cubicBezTo>
                  <a:cubicBezTo>
                    <a:pt x="891" y="744"/>
                    <a:pt x="841" y="710"/>
                    <a:pt x="784" y="690"/>
                  </a:cubicBezTo>
                  <a:cubicBezTo>
                    <a:pt x="784" y="360"/>
                    <a:pt x="784" y="360"/>
                    <a:pt x="784" y="360"/>
                  </a:cubicBezTo>
                  <a:cubicBezTo>
                    <a:pt x="949" y="360"/>
                    <a:pt x="949" y="360"/>
                    <a:pt x="949" y="360"/>
                  </a:cubicBezTo>
                  <a:cubicBezTo>
                    <a:pt x="961" y="368"/>
                    <a:pt x="1002" y="420"/>
                    <a:pt x="1084" y="420"/>
                  </a:cubicBezTo>
                  <a:cubicBezTo>
                    <a:pt x="1183" y="420"/>
                    <a:pt x="1264" y="339"/>
                    <a:pt x="1264" y="240"/>
                  </a:cubicBezTo>
                  <a:cubicBezTo>
                    <a:pt x="1264" y="141"/>
                    <a:pt x="1183" y="60"/>
                    <a:pt x="1084" y="60"/>
                  </a:cubicBezTo>
                  <a:cubicBezTo>
                    <a:pt x="1002" y="60"/>
                    <a:pt x="961" y="112"/>
                    <a:pt x="949" y="120"/>
                  </a:cubicBezTo>
                  <a:cubicBezTo>
                    <a:pt x="791" y="120"/>
                    <a:pt x="791" y="120"/>
                    <a:pt x="791" y="120"/>
                  </a:cubicBezTo>
                  <a:cubicBezTo>
                    <a:pt x="777" y="80"/>
                    <a:pt x="777" y="80"/>
                    <a:pt x="777" y="80"/>
                  </a:cubicBezTo>
                  <a:cubicBezTo>
                    <a:pt x="760" y="32"/>
                    <a:pt x="715" y="0"/>
                    <a:pt x="664" y="0"/>
                  </a:cubicBezTo>
                  <a:cubicBezTo>
                    <a:pt x="613" y="0"/>
                    <a:pt x="568" y="32"/>
                    <a:pt x="551" y="80"/>
                  </a:cubicBezTo>
                  <a:cubicBezTo>
                    <a:pt x="537" y="120"/>
                    <a:pt x="537" y="120"/>
                    <a:pt x="537" y="120"/>
                  </a:cubicBezTo>
                  <a:cubicBezTo>
                    <a:pt x="379" y="120"/>
                    <a:pt x="379" y="120"/>
                    <a:pt x="379" y="120"/>
                  </a:cubicBezTo>
                  <a:cubicBezTo>
                    <a:pt x="367" y="112"/>
                    <a:pt x="326" y="60"/>
                    <a:pt x="244" y="60"/>
                  </a:cubicBezTo>
                  <a:cubicBezTo>
                    <a:pt x="145" y="60"/>
                    <a:pt x="64" y="141"/>
                    <a:pt x="64" y="240"/>
                  </a:cubicBezTo>
                  <a:cubicBezTo>
                    <a:pt x="64" y="339"/>
                    <a:pt x="145" y="420"/>
                    <a:pt x="244" y="420"/>
                  </a:cubicBezTo>
                  <a:cubicBezTo>
                    <a:pt x="326" y="420"/>
                    <a:pt x="367" y="368"/>
                    <a:pt x="379" y="360"/>
                  </a:cubicBezTo>
                  <a:cubicBezTo>
                    <a:pt x="544" y="360"/>
                    <a:pt x="544" y="360"/>
                    <a:pt x="544" y="360"/>
                  </a:cubicBezTo>
                  <a:cubicBezTo>
                    <a:pt x="544" y="690"/>
                    <a:pt x="544" y="690"/>
                    <a:pt x="544" y="690"/>
                  </a:cubicBezTo>
                  <a:cubicBezTo>
                    <a:pt x="487" y="710"/>
                    <a:pt x="437" y="744"/>
                    <a:pt x="397" y="788"/>
                  </a:cubicBezTo>
                  <a:cubicBezTo>
                    <a:pt x="0" y="788"/>
                    <a:pt x="0" y="788"/>
                    <a:pt x="0" y="788"/>
                  </a:cubicBezTo>
                  <a:cubicBezTo>
                    <a:pt x="0" y="1268"/>
                    <a:pt x="0" y="1268"/>
                    <a:pt x="0" y="1268"/>
                  </a:cubicBezTo>
                  <a:cubicBezTo>
                    <a:pt x="396" y="1268"/>
                    <a:pt x="396" y="1268"/>
                    <a:pt x="396" y="1268"/>
                  </a:cubicBezTo>
                  <a:cubicBezTo>
                    <a:pt x="397" y="1268"/>
                    <a:pt x="397" y="1268"/>
                    <a:pt x="397" y="1268"/>
                  </a:cubicBezTo>
                  <a:cubicBezTo>
                    <a:pt x="463" y="1341"/>
                    <a:pt x="558" y="1388"/>
                    <a:pt x="664" y="1388"/>
                  </a:cubicBezTo>
                  <a:cubicBezTo>
                    <a:pt x="770" y="1388"/>
                    <a:pt x="865" y="1341"/>
                    <a:pt x="931" y="1268"/>
                  </a:cubicBezTo>
                  <a:cubicBezTo>
                    <a:pt x="932" y="1268"/>
                    <a:pt x="932" y="1268"/>
                    <a:pt x="932" y="1268"/>
                  </a:cubicBezTo>
                  <a:cubicBezTo>
                    <a:pt x="1088" y="1268"/>
                    <a:pt x="1088" y="1268"/>
                    <a:pt x="1088" y="1268"/>
                  </a:cubicBezTo>
                  <a:cubicBezTo>
                    <a:pt x="1132" y="1268"/>
                    <a:pt x="1169" y="1293"/>
                    <a:pt x="1190" y="1328"/>
                  </a:cubicBezTo>
                  <a:cubicBezTo>
                    <a:pt x="1688" y="1328"/>
                    <a:pt x="1688" y="1328"/>
                    <a:pt x="1688" y="1328"/>
                  </a:cubicBezTo>
                  <a:cubicBezTo>
                    <a:pt x="1688" y="1268"/>
                    <a:pt x="1688" y="1268"/>
                    <a:pt x="1688" y="1268"/>
                  </a:cubicBezTo>
                  <a:cubicBezTo>
                    <a:pt x="1688" y="1003"/>
                    <a:pt x="1473" y="788"/>
                    <a:pt x="1208" y="7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CE9D0C2E-B0DB-4D50-9868-576F69F2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5788" y="3478213"/>
              <a:ext cx="44450" cy="53975"/>
            </a:xfrm>
            <a:custGeom>
              <a:avLst/>
              <a:gdLst>
                <a:gd name="T0" fmla="*/ 231 w 240"/>
                <a:gd name="T1" fmla="*/ 133 h 299"/>
                <a:gd name="T2" fmla="*/ 172 w 240"/>
                <a:gd name="T3" fmla="*/ 30 h 299"/>
                <a:gd name="T4" fmla="*/ 120 w 240"/>
                <a:gd name="T5" fmla="*/ 0 h 299"/>
                <a:gd name="T6" fmla="*/ 120 w 240"/>
                <a:gd name="T7" fmla="*/ 0 h 299"/>
                <a:gd name="T8" fmla="*/ 68 w 240"/>
                <a:gd name="T9" fmla="*/ 30 h 299"/>
                <a:gd name="T10" fmla="*/ 9 w 240"/>
                <a:gd name="T11" fmla="*/ 133 h 299"/>
                <a:gd name="T12" fmla="*/ 0 w 240"/>
                <a:gd name="T13" fmla="*/ 179 h 299"/>
                <a:gd name="T14" fmla="*/ 120 w 240"/>
                <a:gd name="T15" fmla="*/ 299 h 299"/>
                <a:gd name="T16" fmla="*/ 240 w 240"/>
                <a:gd name="T17" fmla="*/ 179 h 299"/>
                <a:gd name="T18" fmla="*/ 231 w 240"/>
                <a:gd name="T19" fmla="*/ 133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299">
                  <a:moveTo>
                    <a:pt x="231" y="133"/>
                  </a:moveTo>
                  <a:cubicBezTo>
                    <a:pt x="172" y="30"/>
                    <a:pt x="172" y="30"/>
                    <a:pt x="172" y="30"/>
                  </a:cubicBezTo>
                  <a:cubicBezTo>
                    <a:pt x="161" y="11"/>
                    <a:pt x="141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98" y="0"/>
                    <a:pt x="79" y="11"/>
                    <a:pt x="68" y="30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3" y="148"/>
                    <a:pt x="0" y="163"/>
                    <a:pt x="0" y="179"/>
                  </a:cubicBezTo>
                  <a:cubicBezTo>
                    <a:pt x="0" y="245"/>
                    <a:pt x="54" y="299"/>
                    <a:pt x="120" y="299"/>
                  </a:cubicBezTo>
                  <a:cubicBezTo>
                    <a:pt x="186" y="299"/>
                    <a:pt x="240" y="245"/>
                    <a:pt x="240" y="179"/>
                  </a:cubicBezTo>
                  <a:cubicBezTo>
                    <a:pt x="240" y="164"/>
                    <a:pt x="238" y="146"/>
                    <a:pt x="231" y="1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D2C8BC28-57AD-45D7-A437-6FE7471074AE}"/>
              </a:ext>
            </a:extLst>
          </p:cNvPr>
          <p:cNvSpPr/>
          <p:nvPr/>
        </p:nvSpPr>
        <p:spPr>
          <a:xfrm>
            <a:off x="360365" y="5009118"/>
            <a:ext cx="5599655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011E74F-697C-4F0B-A7EB-D47818942346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" y="5081652"/>
            <a:ext cx="728382" cy="250736"/>
            <a:chOff x="211977" y="6243654"/>
            <a:chExt cx="722180" cy="248602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E31EC8E-EF6C-4FAB-AA19-68AE145DABC3}"/>
                </a:ext>
              </a:extLst>
            </p:cNvPr>
            <p:cNvSpPr/>
            <p:nvPr/>
          </p:nvSpPr>
          <p:spPr>
            <a:xfrm flipH="1">
              <a:off x="254386" y="6303215"/>
              <a:ext cx="37549" cy="36254"/>
            </a:xfrm>
            <a:custGeom>
              <a:avLst/>
              <a:gdLst>
                <a:gd name="connsiteX0" fmla="*/ 63817 w 82867"/>
                <a:gd name="connsiteY0" fmla="*/ 80010 h 80010"/>
                <a:gd name="connsiteX1" fmla="*/ 0 w 82867"/>
                <a:gd name="connsiteY1" fmla="*/ 80010 h 80010"/>
                <a:gd name="connsiteX2" fmla="*/ 19050 w 82867"/>
                <a:gd name="connsiteY2" fmla="*/ 0 h 80010"/>
                <a:gd name="connsiteX3" fmla="*/ 82867 w 82867"/>
                <a:gd name="connsiteY3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7" h="80010">
                  <a:moveTo>
                    <a:pt x="63817" y="80010"/>
                  </a:moveTo>
                  <a:lnTo>
                    <a:pt x="0" y="80010"/>
                  </a:lnTo>
                  <a:lnTo>
                    <a:pt x="19050" y="0"/>
                  </a:lnTo>
                  <a:lnTo>
                    <a:pt x="82867" y="0"/>
                  </a:lnTo>
                  <a:close/>
                </a:path>
              </a:pathLst>
            </a:custGeom>
            <a:solidFill>
              <a:srgbClr val="347CA5">
                <a:lumMod val="8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DDC6287A-EA6A-473C-9C97-4293F97D1C1E}"/>
                </a:ext>
              </a:extLst>
            </p:cNvPr>
            <p:cNvSpPr/>
            <p:nvPr/>
          </p:nvSpPr>
          <p:spPr>
            <a:xfrm flipH="1">
              <a:off x="211977" y="6243654"/>
              <a:ext cx="722180" cy="206737"/>
            </a:xfrm>
            <a:custGeom>
              <a:avLst/>
              <a:gdLst>
                <a:gd name="connsiteX0" fmla="*/ 471488 w 1593780"/>
                <a:gd name="connsiteY0" fmla="*/ 181928 h 456247"/>
                <a:gd name="connsiteX1" fmla="*/ 894398 w 1593780"/>
                <a:gd name="connsiteY1" fmla="*/ 0 h 456247"/>
                <a:gd name="connsiteX2" fmla="*/ 1264920 w 1593780"/>
                <a:gd name="connsiteY2" fmla="*/ 150495 h 456247"/>
                <a:gd name="connsiteX3" fmla="*/ 1522095 w 1593780"/>
                <a:gd name="connsiteY3" fmla="*/ 212408 h 456247"/>
                <a:gd name="connsiteX4" fmla="*/ 1538288 w 1593780"/>
                <a:gd name="connsiteY4" fmla="*/ 219075 h 456247"/>
                <a:gd name="connsiteX5" fmla="*/ 1593533 w 1593780"/>
                <a:gd name="connsiteY5" fmla="*/ 338138 h 456247"/>
                <a:gd name="connsiteX6" fmla="*/ 1589723 w 1593780"/>
                <a:gd name="connsiteY6" fmla="*/ 355283 h 456247"/>
                <a:gd name="connsiteX7" fmla="*/ 1531620 w 1593780"/>
                <a:gd name="connsiteY7" fmla="*/ 456248 h 456247"/>
                <a:gd name="connsiteX8" fmla="*/ 19050 w 1593780"/>
                <a:gd name="connsiteY8" fmla="*/ 456248 h 456247"/>
                <a:gd name="connsiteX9" fmla="*/ 0 w 1593780"/>
                <a:gd name="connsiteY9" fmla="*/ 437198 h 456247"/>
                <a:gd name="connsiteX10" fmla="*/ 0 w 1593780"/>
                <a:gd name="connsiteY10" fmla="*/ 395288 h 456247"/>
                <a:gd name="connsiteX11" fmla="*/ 31433 w 1593780"/>
                <a:gd name="connsiteY11" fmla="*/ 318135 h 456247"/>
                <a:gd name="connsiteX12" fmla="*/ 471488 w 1593780"/>
                <a:gd name="connsiteY12" fmla="*/ 181928 h 45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3780" h="456247">
                  <a:moveTo>
                    <a:pt x="471488" y="181928"/>
                  </a:moveTo>
                  <a:cubicBezTo>
                    <a:pt x="471488" y="181928"/>
                    <a:pt x="585788" y="0"/>
                    <a:pt x="894398" y="0"/>
                  </a:cubicBezTo>
                  <a:cubicBezTo>
                    <a:pt x="1110615" y="0"/>
                    <a:pt x="1264920" y="150495"/>
                    <a:pt x="1264920" y="150495"/>
                  </a:cubicBezTo>
                  <a:lnTo>
                    <a:pt x="1522095" y="212408"/>
                  </a:lnTo>
                  <a:cubicBezTo>
                    <a:pt x="1527810" y="212408"/>
                    <a:pt x="1534478" y="215265"/>
                    <a:pt x="1538288" y="219075"/>
                  </a:cubicBezTo>
                  <a:cubicBezTo>
                    <a:pt x="1550670" y="233363"/>
                    <a:pt x="1578293" y="270510"/>
                    <a:pt x="1593533" y="338138"/>
                  </a:cubicBezTo>
                  <a:cubicBezTo>
                    <a:pt x="1594485" y="342900"/>
                    <a:pt x="1592580" y="350520"/>
                    <a:pt x="1589723" y="355283"/>
                  </a:cubicBezTo>
                  <a:lnTo>
                    <a:pt x="1531620" y="456248"/>
                  </a:lnTo>
                  <a:lnTo>
                    <a:pt x="19050" y="456248"/>
                  </a:lnTo>
                  <a:cubicBezTo>
                    <a:pt x="8573" y="456248"/>
                    <a:pt x="0" y="447675"/>
                    <a:pt x="0" y="437198"/>
                  </a:cubicBezTo>
                  <a:cubicBezTo>
                    <a:pt x="0" y="424815"/>
                    <a:pt x="0" y="407670"/>
                    <a:pt x="0" y="395288"/>
                  </a:cubicBezTo>
                  <a:cubicBezTo>
                    <a:pt x="0" y="372428"/>
                    <a:pt x="18098" y="340995"/>
                    <a:pt x="31433" y="318135"/>
                  </a:cubicBezTo>
                  <a:cubicBezTo>
                    <a:pt x="66675" y="257175"/>
                    <a:pt x="240030" y="142875"/>
                    <a:pt x="471488" y="181928"/>
                  </a:cubicBezTo>
                  <a:close/>
                </a:path>
              </a:pathLst>
            </a:custGeom>
            <a:solidFill>
              <a:srgbClr val="81B8D7">
                <a:lumMod val="7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F2954CB-5DBD-441A-95FE-678FC8A924A7}"/>
                </a:ext>
              </a:extLst>
            </p:cNvPr>
            <p:cNvSpPr/>
            <p:nvPr/>
          </p:nvSpPr>
          <p:spPr>
            <a:xfrm flipH="1">
              <a:off x="427026" y="6444780"/>
              <a:ext cx="300825" cy="5611"/>
            </a:xfrm>
            <a:custGeom>
              <a:avLst/>
              <a:gdLst>
                <a:gd name="connsiteX0" fmla="*/ 0 w 663892"/>
                <a:gd name="connsiteY0" fmla="*/ 0 h 12382"/>
                <a:gd name="connsiteX1" fmla="*/ 663892 w 663892"/>
                <a:gd name="connsiteY1" fmla="*/ 0 h 12382"/>
                <a:gd name="connsiteX2" fmla="*/ 663892 w 663892"/>
                <a:gd name="connsiteY2" fmla="*/ 12382 h 12382"/>
                <a:gd name="connsiteX3" fmla="*/ 0 w 663892"/>
                <a:gd name="connsiteY3" fmla="*/ 12382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892" h="12382">
                  <a:moveTo>
                    <a:pt x="0" y="0"/>
                  </a:moveTo>
                  <a:lnTo>
                    <a:pt x="663892" y="0"/>
                  </a:lnTo>
                  <a:lnTo>
                    <a:pt x="663892" y="12382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03F989-577A-4A93-A0F7-91845A26A268}"/>
                </a:ext>
              </a:extLst>
            </p:cNvPr>
            <p:cNvSpPr/>
            <p:nvPr/>
          </p:nvSpPr>
          <p:spPr>
            <a:xfrm flipH="1">
              <a:off x="721378" y="6429242"/>
              <a:ext cx="146744" cy="21580"/>
            </a:xfrm>
            <a:custGeom>
              <a:avLst/>
              <a:gdLst>
                <a:gd name="connsiteX0" fmla="*/ 0 w 323850"/>
                <a:gd name="connsiteY0" fmla="*/ 0 h 47625"/>
                <a:gd name="connsiteX1" fmla="*/ 323850 w 323850"/>
                <a:gd name="connsiteY1" fmla="*/ 0 h 47625"/>
                <a:gd name="connsiteX2" fmla="*/ 323850 w 323850"/>
                <a:gd name="connsiteY2" fmla="*/ 47625 h 47625"/>
                <a:gd name="connsiteX3" fmla="*/ 0 w 323850"/>
                <a:gd name="connsiteY3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47625">
                  <a:moveTo>
                    <a:pt x="0" y="0"/>
                  </a:moveTo>
                  <a:lnTo>
                    <a:pt x="323850" y="0"/>
                  </a:lnTo>
                  <a:lnTo>
                    <a:pt x="323850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D7B4DB4-466D-49DD-9316-4B74CF95363F}"/>
                </a:ext>
              </a:extLst>
            </p:cNvPr>
            <p:cNvSpPr/>
            <p:nvPr/>
          </p:nvSpPr>
          <p:spPr>
            <a:xfrm flipH="1">
              <a:off x="226332" y="6425789"/>
              <a:ext cx="71645" cy="24601"/>
            </a:xfrm>
            <a:custGeom>
              <a:avLst/>
              <a:gdLst>
                <a:gd name="connsiteX0" fmla="*/ 0 w 158114"/>
                <a:gd name="connsiteY0" fmla="*/ 54293 h 54292"/>
                <a:gd name="connsiteX1" fmla="*/ 127635 w 158114"/>
                <a:gd name="connsiteY1" fmla="*/ 54293 h 54292"/>
                <a:gd name="connsiteX2" fmla="*/ 158115 w 158114"/>
                <a:gd name="connsiteY2" fmla="*/ 0 h 54292"/>
                <a:gd name="connsiteX3" fmla="*/ 0 w 158114"/>
                <a:gd name="connsiteY3" fmla="*/ 14288 h 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114" h="54292">
                  <a:moveTo>
                    <a:pt x="0" y="54293"/>
                  </a:moveTo>
                  <a:lnTo>
                    <a:pt x="127635" y="54293"/>
                  </a:lnTo>
                  <a:lnTo>
                    <a:pt x="158115" y="0"/>
                  </a:lnTo>
                  <a:lnTo>
                    <a:pt x="0" y="14288"/>
                  </a:lnTo>
                  <a:close/>
                </a:path>
              </a:pathLst>
            </a:custGeom>
            <a:solidFill>
              <a:srgbClr val="67A9CF">
                <a:lumMod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CE9C5E7-B7D9-4975-BB14-EC4520F59538}"/>
                </a:ext>
              </a:extLst>
            </p:cNvPr>
            <p:cNvSpPr/>
            <p:nvPr/>
          </p:nvSpPr>
          <p:spPr>
            <a:xfrm flipH="1">
              <a:off x="287619" y="6429242"/>
              <a:ext cx="146744" cy="21580"/>
            </a:xfrm>
            <a:custGeom>
              <a:avLst/>
              <a:gdLst>
                <a:gd name="connsiteX0" fmla="*/ 0 w 323850"/>
                <a:gd name="connsiteY0" fmla="*/ 0 h 47625"/>
                <a:gd name="connsiteX1" fmla="*/ 323850 w 323850"/>
                <a:gd name="connsiteY1" fmla="*/ 0 h 47625"/>
                <a:gd name="connsiteX2" fmla="*/ 323850 w 323850"/>
                <a:gd name="connsiteY2" fmla="*/ 47625 h 47625"/>
                <a:gd name="connsiteX3" fmla="*/ 0 w 323850"/>
                <a:gd name="connsiteY3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47625">
                  <a:moveTo>
                    <a:pt x="0" y="0"/>
                  </a:moveTo>
                  <a:lnTo>
                    <a:pt x="323850" y="0"/>
                  </a:lnTo>
                  <a:lnTo>
                    <a:pt x="323850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66A22E1-7006-4F8C-810F-9A68240C8123}"/>
                </a:ext>
              </a:extLst>
            </p:cNvPr>
            <p:cNvSpPr/>
            <p:nvPr/>
          </p:nvSpPr>
          <p:spPr>
            <a:xfrm flipH="1">
              <a:off x="692892" y="6330406"/>
              <a:ext cx="1295" cy="116532"/>
            </a:xfrm>
            <a:custGeom>
              <a:avLst/>
              <a:gdLst>
                <a:gd name="connsiteX0" fmla="*/ 0 w 2857"/>
                <a:gd name="connsiteY0" fmla="*/ 0 h 257175"/>
                <a:gd name="connsiteX1" fmla="*/ 2858 w 2857"/>
                <a:gd name="connsiteY1" fmla="*/ 0 h 257175"/>
                <a:gd name="connsiteX2" fmla="*/ 2858 w 2857"/>
                <a:gd name="connsiteY2" fmla="*/ 257175 h 257175"/>
                <a:gd name="connsiteX3" fmla="*/ 0 w 2857"/>
                <a:gd name="connsiteY3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257175">
                  <a:moveTo>
                    <a:pt x="0" y="0"/>
                  </a:moveTo>
                  <a:lnTo>
                    <a:pt x="2858" y="0"/>
                  </a:lnTo>
                  <a:lnTo>
                    <a:pt x="2858" y="257175"/>
                  </a:lnTo>
                  <a:lnTo>
                    <a:pt x="0" y="257175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724872C-C0E6-4482-AA34-EA4A175192E3}"/>
                </a:ext>
              </a:extLst>
            </p:cNvPr>
            <p:cNvSpPr/>
            <p:nvPr/>
          </p:nvSpPr>
          <p:spPr>
            <a:xfrm flipH="1">
              <a:off x="487450" y="6264802"/>
              <a:ext cx="1295" cy="181704"/>
            </a:xfrm>
            <a:custGeom>
              <a:avLst/>
              <a:gdLst>
                <a:gd name="connsiteX0" fmla="*/ 0 w 2857"/>
                <a:gd name="connsiteY0" fmla="*/ 0 h 401002"/>
                <a:gd name="connsiteX1" fmla="*/ 2858 w 2857"/>
                <a:gd name="connsiteY1" fmla="*/ 0 h 401002"/>
                <a:gd name="connsiteX2" fmla="*/ 2858 w 2857"/>
                <a:gd name="connsiteY2" fmla="*/ 401003 h 401002"/>
                <a:gd name="connsiteX3" fmla="*/ 0 w 2857"/>
                <a:gd name="connsiteY3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401002">
                  <a:moveTo>
                    <a:pt x="0" y="0"/>
                  </a:moveTo>
                  <a:lnTo>
                    <a:pt x="2858" y="0"/>
                  </a:lnTo>
                  <a:lnTo>
                    <a:pt x="2858" y="401003"/>
                  </a:lnTo>
                  <a:lnTo>
                    <a:pt x="0" y="40100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F5FCAE3-10A8-475F-B2E4-7AC4097023A4}"/>
                </a:ext>
              </a:extLst>
            </p:cNvPr>
            <p:cNvSpPr/>
            <p:nvPr/>
          </p:nvSpPr>
          <p:spPr>
            <a:xfrm flipH="1">
              <a:off x="283303" y="6351122"/>
              <a:ext cx="155376" cy="94089"/>
            </a:xfrm>
            <a:custGeom>
              <a:avLst/>
              <a:gdLst>
                <a:gd name="connsiteX0" fmla="*/ 342900 w 342900"/>
                <a:gd name="connsiteY0" fmla="*/ 176213 h 207645"/>
                <a:gd name="connsiteX1" fmla="*/ 171450 w 342900"/>
                <a:gd name="connsiteY1" fmla="*/ 0 h 207645"/>
                <a:gd name="connsiteX2" fmla="*/ 16192 w 342900"/>
                <a:gd name="connsiteY2" fmla="*/ 99060 h 207645"/>
                <a:gd name="connsiteX3" fmla="*/ 16192 w 342900"/>
                <a:gd name="connsiteY3" fmla="*/ 100013 h 207645"/>
                <a:gd name="connsiteX4" fmla="*/ 1905 w 342900"/>
                <a:gd name="connsiteY4" fmla="*/ 145733 h 207645"/>
                <a:gd name="connsiteX5" fmla="*/ 1905 w 342900"/>
                <a:gd name="connsiteY5" fmla="*/ 146685 h 207645"/>
                <a:gd name="connsiteX6" fmla="*/ 0 w 342900"/>
                <a:gd name="connsiteY6" fmla="*/ 207645 h 207645"/>
                <a:gd name="connsiteX7" fmla="*/ 342900 w 342900"/>
                <a:gd name="connsiteY7" fmla="*/ 176213 h 20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207645">
                  <a:moveTo>
                    <a:pt x="342900" y="176213"/>
                  </a:moveTo>
                  <a:cubicBezTo>
                    <a:pt x="342900" y="81915"/>
                    <a:pt x="265748" y="0"/>
                    <a:pt x="171450" y="0"/>
                  </a:cubicBezTo>
                  <a:cubicBezTo>
                    <a:pt x="105728" y="0"/>
                    <a:pt x="44767" y="39053"/>
                    <a:pt x="16192" y="99060"/>
                  </a:cubicBezTo>
                  <a:lnTo>
                    <a:pt x="16192" y="100013"/>
                  </a:lnTo>
                  <a:lnTo>
                    <a:pt x="1905" y="145733"/>
                  </a:lnTo>
                  <a:lnTo>
                    <a:pt x="1905" y="146685"/>
                  </a:lnTo>
                  <a:cubicBezTo>
                    <a:pt x="953" y="155258"/>
                    <a:pt x="0" y="199073"/>
                    <a:pt x="0" y="207645"/>
                  </a:cubicBezTo>
                  <a:lnTo>
                    <a:pt x="342900" y="17621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E4A63A4-8B2A-432C-9D25-F33FE4D0A7FE}"/>
                </a:ext>
              </a:extLst>
            </p:cNvPr>
            <p:cNvSpPr/>
            <p:nvPr/>
          </p:nvSpPr>
          <p:spPr>
            <a:xfrm flipH="1">
              <a:off x="215542" y="6294583"/>
              <a:ext cx="84593" cy="17264"/>
            </a:xfrm>
            <a:custGeom>
              <a:avLst/>
              <a:gdLst>
                <a:gd name="connsiteX0" fmla="*/ 151447 w 186689"/>
                <a:gd name="connsiteY0" fmla="*/ 38100 h 38100"/>
                <a:gd name="connsiteX1" fmla="*/ 0 w 186689"/>
                <a:gd name="connsiteY1" fmla="*/ 38100 h 38100"/>
                <a:gd name="connsiteX2" fmla="*/ 8572 w 186689"/>
                <a:gd name="connsiteY2" fmla="*/ 0 h 38100"/>
                <a:gd name="connsiteX3" fmla="*/ 186690 w 186689"/>
                <a:gd name="connsiteY3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689" h="38100">
                  <a:moveTo>
                    <a:pt x="151447" y="38100"/>
                  </a:moveTo>
                  <a:lnTo>
                    <a:pt x="0" y="38100"/>
                  </a:lnTo>
                  <a:lnTo>
                    <a:pt x="8572" y="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6690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grpSp>
          <p:nvGrpSpPr>
            <p:cNvPr id="158" name="Graphic 17">
              <a:extLst>
                <a:ext uri="{FF2B5EF4-FFF2-40B4-BE49-F238E27FC236}">
                  <a16:creationId xmlns:a16="http://schemas.microsoft.com/office/drawing/2014/main" id="{F0741A9A-1A89-4949-9ABD-79C676845CFF}"/>
                </a:ext>
              </a:extLst>
            </p:cNvPr>
            <p:cNvGrpSpPr/>
            <p:nvPr/>
          </p:nvGrpSpPr>
          <p:grpSpPr>
            <a:xfrm flipH="1">
              <a:off x="857698" y="6359754"/>
              <a:ext cx="57900" cy="44455"/>
              <a:chOff x="415786" y="7598984"/>
              <a:chExt cx="127780" cy="98107"/>
            </a:xfrm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11668616-669D-459D-B959-ACF9D6B370A7}"/>
                  </a:ext>
                </a:extLst>
              </p:cNvPr>
              <p:cNvSpPr/>
              <p:nvPr/>
            </p:nvSpPr>
            <p:spPr>
              <a:xfrm>
                <a:off x="415786" y="7598984"/>
                <a:ext cx="127780" cy="98107"/>
              </a:xfrm>
              <a:custGeom>
                <a:avLst/>
                <a:gdLst>
                  <a:gd name="connsiteX0" fmla="*/ 12382 w 127780"/>
                  <a:gd name="connsiteY0" fmla="*/ 43815 h 98107"/>
                  <a:gd name="connsiteX1" fmla="*/ 123825 w 127780"/>
                  <a:gd name="connsiteY1" fmla="*/ 0 h 98107"/>
                  <a:gd name="connsiteX2" fmla="*/ 0 w 127780"/>
                  <a:gd name="connsiteY2" fmla="*/ 98108 h 98107"/>
                  <a:gd name="connsiteX3" fmla="*/ 12382 w 127780"/>
                  <a:gd name="connsiteY3" fmla="*/ 43815 h 9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780" h="98107">
                    <a:moveTo>
                      <a:pt x="12382" y="43815"/>
                    </a:moveTo>
                    <a:cubicBezTo>
                      <a:pt x="27622" y="18097"/>
                      <a:pt x="65723" y="953"/>
                      <a:pt x="123825" y="0"/>
                    </a:cubicBezTo>
                    <a:cubicBezTo>
                      <a:pt x="140970" y="0"/>
                      <a:pt x="102870" y="96203"/>
                      <a:pt x="0" y="98108"/>
                    </a:cubicBezTo>
                    <a:cubicBezTo>
                      <a:pt x="952" y="98108"/>
                      <a:pt x="5715" y="55245"/>
                      <a:pt x="12382" y="438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9CCFBA2-6C6B-4DB7-A247-D10A9B6BB238}"/>
                  </a:ext>
                </a:extLst>
              </p:cNvPr>
              <p:cNvSpPr/>
              <p:nvPr/>
            </p:nvSpPr>
            <p:spPr>
              <a:xfrm>
                <a:off x="423406" y="7604699"/>
                <a:ext cx="115252" cy="86677"/>
              </a:xfrm>
              <a:custGeom>
                <a:avLst/>
                <a:gdLst>
                  <a:gd name="connsiteX0" fmla="*/ 0 w 115252"/>
                  <a:gd name="connsiteY0" fmla="*/ 86677 h 86677"/>
                  <a:gd name="connsiteX1" fmla="*/ 10478 w 115252"/>
                  <a:gd name="connsiteY1" fmla="*/ 40957 h 86677"/>
                  <a:gd name="connsiteX2" fmla="*/ 115253 w 115252"/>
                  <a:gd name="connsiteY2" fmla="*/ 0 h 86677"/>
                  <a:gd name="connsiteX3" fmla="*/ 102870 w 115252"/>
                  <a:gd name="connsiteY3" fmla="*/ 28575 h 86677"/>
                  <a:gd name="connsiteX4" fmla="*/ 0 w 115252"/>
                  <a:gd name="connsiteY4" fmla="*/ 86677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252" h="86677">
                    <a:moveTo>
                      <a:pt x="0" y="86677"/>
                    </a:moveTo>
                    <a:cubicBezTo>
                      <a:pt x="1905" y="70485"/>
                      <a:pt x="5715" y="47625"/>
                      <a:pt x="10478" y="40957"/>
                    </a:cubicBezTo>
                    <a:cubicBezTo>
                      <a:pt x="25718" y="16193"/>
                      <a:pt x="63818" y="953"/>
                      <a:pt x="115253" y="0"/>
                    </a:cubicBezTo>
                    <a:cubicBezTo>
                      <a:pt x="115253" y="3810"/>
                      <a:pt x="112395" y="14288"/>
                      <a:pt x="102870" y="28575"/>
                    </a:cubicBezTo>
                    <a:cubicBezTo>
                      <a:pt x="91440" y="45720"/>
                      <a:pt x="60007" y="81915"/>
                      <a:pt x="0" y="866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217" name="Graphic 17">
                <a:extLst>
                  <a:ext uri="{FF2B5EF4-FFF2-40B4-BE49-F238E27FC236}">
                    <a16:creationId xmlns:a16="http://schemas.microsoft.com/office/drawing/2014/main" id="{844E9223-4DF0-48C0-84CE-0A2664CCBE8F}"/>
                  </a:ext>
                </a:extLst>
              </p:cNvPr>
              <p:cNvGrpSpPr/>
              <p:nvPr/>
            </p:nvGrpSpPr>
            <p:grpSpPr>
              <a:xfrm>
                <a:off x="473695" y="7621094"/>
                <a:ext cx="24323" cy="32052"/>
                <a:chOff x="473695" y="7621094"/>
                <a:chExt cx="24323" cy="32052"/>
              </a:xfrm>
            </p:grpSpPr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0491D720-F8A9-4651-B8C2-D3820814D5EE}"/>
                    </a:ext>
                  </a:extLst>
                </p:cNvPr>
                <p:cNvSpPr/>
                <p:nvPr/>
              </p:nvSpPr>
              <p:spPr>
                <a:xfrm>
                  <a:off x="473695" y="7621094"/>
                  <a:ext cx="24323" cy="32052"/>
                </a:xfrm>
                <a:custGeom>
                  <a:avLst/>
                  <a:gdLst>
                    <a:gd name="connsiteX0" fmla="*/ 17339 w 24323"/>
                    <a:gd name="connsiteY0" fmla="*/ 31230 h 32052"/>
                    <a:gd name="connsiteX1" fmla="*/ 22101 w 24323"/>
                    <a:gd name="connsiteY1" fmla="*/ 18848 h 32052"/>
                    <a:gd name="connsiteX2" fmla="*/ 17339 w 24323"/>
                    <a:gd name="connsiteY2" fmla="*/ 2655 h 32052"/>
                    <a:gd name="connsiteX3" fmla="*/ 4956 w 24323"/>
                    <a:gd name="connsiteY3" fmla="*/ 4560 h 32052"/>
                    <a:gd name="connsiteX4" fmla="*/ 17339 w 24323"/>
                    <a:gd name="connsiteY4" fmla="*/ 31230 h 32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323" h="32052">
                      <a:moveTo>
                        <a:pt x="17339" y="31230"/>
                      </a:moveTo>
                      <a:cubicBezTo>
                        <a:pt x="21149" y="30278"/>
                        <a:pt x="27816" y="23610"/>
                        <a:pt x="22101" y="18848"/>
                      </a:cubicBezTo>
                      <a:cubicBezTo>
                        <a:pt x="16386" y="14085"/>
                        <a:pt x="18291" y="6465"/>
                        <a:pt x="17339" y="2655"/>
                      </a:cubicBezTo>
                      <a:cubicBezTo>
                        <a:pt x="17339" y="-1155"/>
                        <a:pt x="9719" y="-1155"/>
                        <a:pt x="4956" y="4560"/>
                      </a:cubicBezTo>
                      <a:cubicBezTo>
                        <a:pt x="194" y="11228"/>
                        <a:pt x="-7426" y="36945"/>
                        <a:pt x="17339" y="312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E2AF5676-7CF3-41F4-A8B7-8165C76675CF}"/>
                    </a:ext>
                  </a:extLst>
                </p:cNvPr>
                <p:cNvSpPr/>
                <p:nvPr/>
              </p:nvSpPr>
              <p:spPr>
                <a:xfrm>
                  <a:off x="474554" y="7622429"/>
                  <a:ext cx="22533" cy="29792"/>
                </a:xfrm>
                <a:custGeom>
                  <a:avLst/>
                  <a:gdLst>
                    <a:gd name="connsiteX0" fmla="*/ 16480 w 22533"/>
                    <a:gd name="connsiteY0" fmla="*/ 28942 h 29792"/>
                    <a:gd name="connsiteX1" fmla="*/ 20290 w 22533"/>
                    <a:gd name="connsiteY1" fmla="*/ 17512 h 29792"/>
                    <a:gd name="connsiteX2" fmla="*/ 16480 w 22533"/>
                    <a:gd name="connsiteY2" fmla="*/ 2272 h 29792"/>
                    <a:gd name="connsiteX3" fmla="*/ 5050 w 22533"/>
                    <a:gd name="connsiteY3" fmla="*/ 4177 h 29792"/>
                    <a:gd name="connsiteX4" fmla="*/ 16480 w 22533"/>
                    <a:gd name="connsiteY4" fmla="*/ 28942 h 29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33" h="29792">
                      <a:moveTo>
                        <a:pt x="16480" y="28942"/>
                      </a:moveTo>
                      <a:cubicBezTo>
                        <a:pt x="19337" y="27990"/>
                        <a:pt x="26005" y="21322"/>
                        <a:pt x="20290" y="17512"/>
                      </a:cubicBezTo>
                      <a:cubicBezTo>
                        <a:pt x="14575" y="12750"/>
                        <a:pt x="16480" y="6082"/>
                        <a:pt x="16480" y="2272"/>
                      </a:cubicBezTo>
                      <a:cubicBezTo>
                        <a:pt x="16480" y="-585"/>
                        <a:pt x="9812" y="-1538"/>
                        <a:pt x="5050" y="4177"/>
                      </a:cubicBezTo>
                      <a:cubicBezTo>
                        <a:pt x="287" y="9892"/>
                        <a:pt x="-7333" y="34657"/>
                        <a:pt x="16480" y="28942"/>
                      </a:cubicBezTo>
                      <a:close/>
                    </a:path>
                  </a:pathLst>
                </a:custGeom>
                <a:solidFill>
                  <a:srgbClr val="FCFBF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CC515DDB-A94D-4A22-AC62-B91A9DADC148}"/>
                    </a:ext>
                  </a:extLst>
                </p:cNvPr>
                <p:cNvSpPr/>
                <p:nvPr/>
              </p:nvSpPr>
              <p:spPr>
                <a:xfrm>
                  <a:off x="475741" y="7624334"/>
                  <a:ext cx="20931" cy="26757"/>
                </a:xfrm>
                <a:custGeom>
                  <a:avLst/>
                  <a:gdLst>
                    <a:gd name="connsiteX0" fmla="*/ 15293 w 20931"/>
                    <a:gd name="connsiteY0" fmla="*/ 26085 h 26757"/>
                    <a:gd name="connsiteX1" fmla="*/ 19103 w 20931"/>
                    <a:gd name="connsiteY1" fmla="*/ 15607 h 26757"/>
                    <a:gd name="connsiteX2" fmla="*/ 15293 w 20931"/>
                    <a:gd name="connsiteY2" fmla="*/ 2272 h 26757"/>
                    <a:gd name="connsiteX3" fmla="*/ 4815 w 20931"/>
                    <a:gd name="connsiteY3" fmla="*/ 4177 h 26757"/>
                    <a:gd name="connsiteX4" fmla="*/ 15293 w 20931"/>
                    <a:gd name="connsiteY4" fmla="*/ 26085 h 26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31" h="26757">
                      <a:moveTo>
                        <a:pt x="15293" y="26085"/>
                      </a:moveTo>
                      <a:cubicBezTo>
                        <a:pt x="18150" y="25132"/>
                        <a:pt x="23865" y="19417"/>
                        <a:pt x="19103" y="15607"/>
                      </a:cubicBezTo>
                      <a:cubicBezTo>
                        <a:pt x="14340" y="11797"/>
                        <a:pt x="15293" y="5130"/>
                        <a:pt x="15293" y="2272"/>
                      </a:cubicBezTo>
                      <a:cubicBezTo>
                        <a:pt x="15293" y="-585"/>
                        <a:pt x="8625" y="-1538"/>
                        <a:pt x="4815" y="4177"/>
                      </a:cubicBezTo>
                      <a:cubicBezTo>
                        <a:pt x="53" y="8940"/>
                        <a:pt x="-6615" y="30847"/>
                        <a:pt x="15293" y="26085"/>
                      </a:cubicBezTo>
                      <a:close/>
                    </a:path>
                  </a:pathLst>
                </a:custGeom>
                <a:solidFill>
                  <a:srgbClr val="F9F7F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6EBD97F6-40C0-45F6-9575-C1ECEB6EEFE2}"/>
                    </a:ext>
                  </a:extLst>
                </p:cNvPr>
                <p:cNvSpPr/>
                <p:nvPr/>
              </p:nvSpPr>
              <p:spPr>
                <a:xfrm>
                  <a:off x="476356" y="7625609"/>
                  <a:ext cx="18953" cy="24557"/>
                </a:xfrm>
                <a:custGeom>
                  <a:avLst/>
                  <a:gdLst>
                    <a:gd name="connsiteX0" fmla="*/ 13725 w 18953"/>
                    <a:gd name="connsiteY0" fmla="*/ 23858 h 24557"/>
                    <a:gd name="connsiteX1" fmla="*/ 17535 w 18953"/>
                    <a:gd name="connsiteY1" fmla="*/ 14333 h 24557"/>
                    <a:gd name="connsiteX2" fmla="*/ 13725 w 18953"/>
                    <a:gd name="connsiteY2" fmla="*/ 1950 h 24557"/>
                    <a:gd name="connsiteX3" fmla="*/ 4200 w 18953"/>
                    <a:gd name="connsiteY3" fmla="*/ 3855 h 24557"/>
                    <a:gd name="connsiteX4" fmla="*/ 13725 w 18953"/>
                    <a:gd name="connsiteY4" fmla="*/ 23858 h 2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53" h="24557">
                      <a:moveTo>
                        <a:pt x="13725" y="23858"/>
                      </a:moveTo>
                      <a:cubicBezTo>
                        <a:pt x="16583" y="22905"/>
                        <a:pt x="21345" y="17190"/>
                        <a:pt x="17535" y="14333"/>
                      </a:cubicBezTo>
                      <a:cubicBezTo>
                        <a:pt x="12773" y="10523"/>
                        <a:pt x="14678" y="4808"/>
                        <a:pt x="13725" y="1950"/>
                      </a:cubicBezTo>
                      <a:cubicBezTo>
                        <a:pt x="13725" y="-907"/>
                        <a:pt x="8010" y="-907"/>
                        <a:pt x="4200" y="3855"/>
                      </a:cubicBezTo>
                      <a:cubicBezTo>
                        <a:pt x="390" y="7665"/>
                        <a:pt x="-6277" y="28620"/>
                        <a:pt x="13725" y="23858"/>
                      </a:cubicBezTo>
                      <a:close/>
                    </a:path>
                  </a:pathLst>
                </a:custGeom>
                <a:solidFill>
                  <a:srgbClr val="F6F3E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CDE83C2D-D654-4AEC-B66D-BD6766787DFB}"/>
                    </a:ext>
                  </a:extLst>
                </p:cNvPr>
                <p:cNvSpPr/>
                <p:nvPr/>
              </p:nvSpPr>
              <p:spPr>
                <a:xfrm>
                  <a:off x="477544" y="7626561"/>
                  <a:ext cx="17418" cy="22476"/>
                </a:xfrm>
                <a:custGeom>
                  <a:avLst/>
                  <a:gdLst>
                    <a:gd name="connsiteX0" fmla="*/ 12537 w 17418"/>
                    <a:gd name="connsiteY0" fmla="*/ 21953 h 22476"/>
                    <a:gd name="connsiteX1" fmla="*/ 15395 w 17418"/>
                    <a:gd name="connsiteY1" fmla="*/ 13380 h 22476"/>
                    <a:gd name="connsiteX2" fmla="*/ 12537 w 17418"/>
                    <a:gd name="connsiteY2" fmla="*/ 1950 h 22476"/>
                    <a:gd name="connsiteX3" fmla="*/ 3965 w 17418"/>
                    <a:gd name="connsiteY3" fmla="*/ 3855 h 22476"/>
                    <a:gd name="connsiteX4" fmla="*/ 12537 w 17418"/>
                    <a:gd name="connsiteY4" fmla="*/ 21953 h 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18" h="22476">
                      <a:moveTo>
                        <a:pt x="12537" y="21953"/>
                      </a:moveTo>
                      <a:cubicBezTo>
                        <a:pt x="15395" y="21000"/>
                        <a:pt x="20157" y="16238"/>
                        <a:pt x="15395" y="13380"/>
                      </a:cubicBezTo>
                      <a:cubicBezTo>
                        <a:pt x="11585" y="9570"/>
                        <a:pt x="12537" y="4808"/>
                        <a:pt x="12537" y="1950"/>
                      </a:cubicBezTo>
                      <a:cubicBezTo>
                        <a:pt x="12537" y="-907"/>
                        <a:pt x="6822" y="-907"/>
                        <a:pt x="3965" y="3855"/>
                      </a:cubicBezTo>
                      <a:cubicBezTo>
                        <a:pt x="155" y="7665"/>
                        <a:pt x="-5560" y="25763"/>
                        <a:pt x="12537" y="21953"/>
                      </a:cubicBezTo>
                      <a:close/>
                    </a:path>
                  </a:pathLst>
                </a:custGeom>
                <a:solidFill>
                  <a:srgbClr val="F3EF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FD35AECD-952C-456C-908B-B91FB810C489}"/>
                    </a:ext>
                  </a:extLst>
                </p:cNvPr>
                <p:cNvSpPr/>
                <p:nvPr/>
              </p:nvSpPr>
              <p:spPr>
                <a:xfrm>
                  <a:off x="478731" y="7627797"/>
                  <a:ext cx="15644" cy="20313"/>
                </a:xfrm>
                <a:custGeom>
                  <a:avLst/>
                  <a:gdLst>
                    <a:gd name="connsiteX0" fmla="*/ 11350 w 15644"/>
                    <a:gd name="connsiteY0" fmla="*/ 19764 h 20313"/>
                    <a:gd name="connsiteX1" fmla="*/ 14208 w 15644"/>
                    <a:gd name="connsiteY1" fmla="*/ 12144 h 20313"/>
                    <a:gd name="connsiteX2" fmla="*/ 11350 w 15644"/>
                    <a:gd name="connsiteY2" fmla="*/ 1667 h 20313"/>
                    <a:gd name="connsiteX3" fmla="*/ 3730 w 15644"/>
                    <a:gd name="connsiteY3" fmla="*/ 2619 h 20313"/>
                    <a:gd name="connsiteX4" fmla="*/ 11350 w 15644"/>
                    <a:gd name="connsiteY4" fmla="*/ 19764 h 2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44" h="20313">
                      <a:moveTo>
                        <a:pt x="11350" y="19764"/>
                      </a:moveTo>
                      <a:cubicBezTo>
                        <a:pt x="13255" y="18812"/>
                        <a:pt x="18018" y="15002"/>
                        <a:pt x="14208" y="12144"/>
                      </a:cubicBezTo>
                      <a:cubicBezTo>
                        <a:pt x="10398" y="9287"/>
                        <a:pt x="11350" y="4524"/>
                        <a:pt x="11350" y="1667"/>
                      </a:cubicBezTo>
                      <a:cubicBezTo>
                        <a:pt x="11350" y="-238"/>
                        <a:pt x="6588" y="-1191"/>
                        <a:pt x="3730" y="2619"/>
                      </a:cubicBezTo>
                      <a:cubicBezTo>
                        <a:pt x="-80" y="6429"/>
                        <a:pt x="-4842" y="23574"/>
                        <a:pt x="11350" y="19764"/>
                      </a:cubicBezTo>
                      <a:close/>
                    </a:path>
                  </a:pathLst>
                </a:custGeom>
                <a:solidFill>
                  <a:srgbClr val="F0EB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48F5721E-37CA-4E36-BE23-FE6632C9066F}"/>
                    </a:ext>
                  </a:extLst>
                </p:cNvPr>
                <p:cNvSpPr/>
                <p:nvPr/>
              </p:nvSpPr>
              <p:spPr>
                <a:xfrm>
                  <a:off x="479345" y="7630041"/>
                  <a:ext cx="13668" cy="16943"/>
                </a:xfrm>
                <a:custGeom>
                  <a:avLst/>
                  <a:gdLst>
                    <a:gd name="connsiteX0" fmla="*/ 9783 w 13668"/>
                    <a:gd name="connsiteY0" fmla="*/ 16568 h 16943"/>
                    <a:gd name="connsiteX1" fmla="*/ 12641 w 13668"/>
                    <a:gd name="connsiteY1" fmla="*/ 9900 h 16943"/>
                    <a:gd name="connsiteX2" fmla="*/ 9783 w 13668"/>
                    <a:gd name="connsiteY2" fmla="*/ 1328 h 16943"/>
                    <a:gd name="connsiteX3" fmla="*/ 3116 w 13668"/>
                    <a:gd name="connsiteY3" fmla="*/ 2280 h 16943"/>
                    <a:gd name="connsiteX4" fmla="*/ 9783 w 13668"/>
                    <a:gd name="connsiteY4" fmla="*/ 16568 h 16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8" h="16943">
                      <a:moveTo>
                        <a:pt x="9783" y="16568"/>
                      </a:moveTo>
                      <a:cubicBezTo>
                        <a:pt x="11688" y="16568"/>
                        <a:pt x="15498" y="11805"/>
                        <a:pt x="12641" y="9900"/>
                      </a:cubicBezTo>
                      <a:cubicBezTo>
                        <a:pt x="9783" y="7043"/>
                        <a:pt x="10736" y="3233"/>
                        <a:pt x="9783" y="1328"/>
                      </a:cubicBezTo>
                      <a:cubicBezTo>
                        <a:pt x="9783" y="-577"/>
                        <a:pt x="5973" y="-577"/>
                        <a:pt x="3116" y="2280"/>
                      </a:cubicBezTo>
                      <a:cubicBezTo>
                        <a:pt x="258" y="5138"/>
                        <a:pt x="-4504" y="19425"/>
                        <a:pt x="9783" y="16568"/>
                      </a:cubicBezTo>
                      <a:close/>
                    </a:path>
                  </a:pathLst>
                </a:custGeom>
                <a:solidFill>
                  <a:srgbClr val="EEE6D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14ED2794-93D5-405A-BF0B-2C07866ED392}"/>
                    </a:ext>
                  </a:extLst>
                </p:cNvPr>
                <p:cNvSpPr/>
                <p:nvPr/>
              </p:nvSpPr>
              <p:spPr>
                <a:xfrm>
                  <a:off x="480533" y="7630994"/>
                  <a:ext cx="11709" cy="15062"/>
                </a:xfrm>
                <a:custGeom>
                  <a:avLst/>
                  <a:gdLst>
                    <a:gd name="connsiteX0" fmla="*/ 8595 w 11709"/>
                    <a:gd name="connsiteY0" fmla="*/ 14663 h 15062"/>
                    <a:gd name="connsiteX1" fmla="*/ 10500 w 11709"/>
                    <a:gd name="connsiteY1" fmla="*/ 8948 h 15062"/>
                    <a:gd name="connsiteX2" fmla="*/ 8595 w 11709"/>
                    <a:gd name="connsiteY2" fmla="*/ 1328 h 15062"/>
                    <a:gd name="connsiteX3" fmla="*/ 2880 w 11709"/>
                    <a:gd name="connsiteY3" fmla="*/ 2280 h 15062"/>
                    <a:gd name="connsiteX4" fmla="*/ 8595 w 11709"/>
                    <a:gd name="connsiteY4" fmla="*/ 14663 h 15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09" h="15062">
                      <a:moveTo>
                        <a:pt x="8595" y="14663"/>
                      </a:moveTo>
                      <a:cubicBezTo>
                        <a:pt x="10500" y="14663"/>
                        <a:pt x="13358" y="10853"/>
                        <a:pt x="10500" y="8948"/>
                      </a:cubicBezTo>
                      <a:cubicBezTo>
                        <a:pt x="7643" y="7043"/>
                        <a:pt x="8595" y="3233"/>
                        <a:pt x="8595" y="1328"/>
                      </a:cubicBezTo>
                      <a:cubicBezTo>
                        <a:pt x="8595" y="-577"/>
                        <a:pt x="4785" y="-577"/>
                        <a:pt x="2880" y="2280"/>
                      </a:cubicBezTo>
                      <a:cubicBezTo>
                        <a:pt x="23" y="4185"/>
                        <a:pt x="-3787" y="17520"/>
                        <a:pt x="8595" y="14663"/>
                      </a:cubicBezTo>
                      <a:close/>
                    </a:path>
                  </a:pathLst>
                </a:custGeom>
                <a:solidFill>
                  <a:srgbClr val="EBE2D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CBDCEBB3-8393-4F8F-A1C8-6CBE758898B6}"/>
                    </a:ext>
                  </a:extLst>
                </p:cNvPr>
                <p:cNvSpPr/>
                <p:nvPr/>
              </p:nvSpPr>
              <p:spPr>
                <a:xfrm>
                  <a:off x="481478" y="7632321"/>
                  <a:ext cx="9392" cy="12612"/>
                </a:xfrm>
                <a:custGeom>
                  <a:avLst/>
                  <a:gdLst>
                    <a:gd name="connsiteX0" fmla="*/ 6698 w 9392"/>
                    <a:gd name="connsiteY0" fmla="*/ 12383 h 12612"/>
                    <a:gd name="connsiteX1" fmla="*/ 8603 w 9392"/>
                    <a:gd name="connsiteY1" fmla="*/ 7620 h 12612"/>
                    <a:gd name="connsiteX2" fmla="*/ 6698 w 9392"/>
                    <a:gd name="connsiteY2" fmla="*/ 953 h 12612"/>
                    <a:gd name="connsiteX3" fmla="*/ 1936 w 9392"/>
                    <a:gd name="connsiteY3" fmla="*/ 1905 h 12612"/>
                    <a:gd name="connsiteX4" fmla="*/ 6698 w 9392"/>
                    <a:gd name="connsiteY4" fmla="*/ 12383 h 12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392" h="12612">
                      <a:moveTo>
                        <a:pt x="6698" y="12383"/>
                      </a:moveTo>
                      <a:cubicBezTo>
                        <a:pt x="8603" y="12383"/>
                        <a:pt x="10508" y="9525"/>
                        <a:pt x="8603" y="7620"/>
                      </a:cubicBezTo>
                      <a:cubicBezTo>
                        <a:pt x="5746" y="5715"/>
                        <a:pt x="6698" y="2858"/>
                        <a:pt x="6698" y="953"/>
                      </a:cubicBezTo>
                      <a:cubicBezTo>
                        <a:pt x="6698" y="0"/>
                        <a:pt x="3841" y="-953"/>
                        <a:pt x="1936" y="1905"/>
                      </a:cubicBezTo>
                      <a:cubicBezTo>
                        <a:pt x="31" y="3810"/>
                        <a:pt x="-2827" y="14288"/>
                        <a:pt x="6698" y="12383"/>
                      </a:cubicBezTo>
                      <a:close/>
                    </a:path>
                  </a:pathLst>
                </a:custGeom>
                <a:solidFill>
                  <a:srgbClr val="E8DED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2974A092-333E-45D6-BC25-BE98451E9F89}"/>
                    </a:ext>
                  </a:extLst>
                </p:cNvPr>
                <p:cNvSpPr/>
                <p:nvPr/>
              </p:nvSpPr>
              <p:spPr>
                <a:xfrm>
                  <a:off x="482334" y="7633601"/>
                  <a:ext cx="8388" cy="10401"/>
                </a:xfrm>
                <a:custGeom>
                  <a:avLst/>
                  <a:gdLst>
                    <a:gd name="connsiteX0" fmla="*/ 5842 w 8388"/>
                    <a:gd name="connsiteY0" fmla="*/ 10151 h 10401"/>
                    <a:gd name="connsiteX1" fmla="*/ 7747 w 8388"/>
                    <a:gd name="connsiteY1" fmla="*/ 6341 h 10401"/>
                    <a:gd name="connsiteX2" fmla="*/ 5842 w 8388"/>
                    <a:gd name="connsiteY2" fmla="*/ 626 h 10401"/>
                    <a:gd name="connsiteX3" fmla="*/ 2032 w 8388"/>
                    <a:gd name="connsiteY3" fmla="*/ 1578 h 10401"/>
                    <a:gd name="connsiteX4" fmla="*/ 5842 w 8388"/>
                    <a:gd name="connsiteY4" fmla="*/ 10151 h 10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88" h="10401">
                      <a:moveTo>
                        <a:pt x="5842" y="10151"/>
                      </a:moveTo>
                      <a:cubicBezTo>
                        <a:pt x="6795" y="10151"/>
                        <a:pt x="9652" y="7293"/>
                        <a:pt x="7747" y="6341"/>
                      </a:cubicBezTo>
                      <a:cubicBezTo>
                        <a:pt x="5842" y="4436"/>
                        <a:pt x="6795" y="2531"/>
                        <a:pt x="5842" y="626"/>
                      </a:cubicBezTo>
                      <a:cubicBezTo>
                        <a:pt x="5842" y="-327"/>
                        <a:pt x="2985" y="-327"/>
                        <a:pt x="2032" y="1578"/>
                      </a:cubicBezTo>
                      <a:cubicBezTo>
                        <a:pt x="127" y="2531"/>
                        <a:pt x="-2730" y="12056"/>
                        <a:pt x="5842" y="10151"/>
                      </a:cubicBezTo>
                      <a:close/>
                    </a:path>
                  </a:pathLst>
                </a:custGeom>
                <a:solidFill>
                  <a:srgbClr val="E5DAC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0D97EF39-27B3-44A8-84B0-BA402AFE8B73}"/>
                    </a:ext>
                  </a:extLst>
                </p:cNvPr>
                <p:cNvSpPr/>
                <p:nvPr/>
              </p:nvSpPr>
              <p:spPr>
                <a:xfrm>
                  <a:off x="483522" y="7634553"/>
                  <a:ext cx="6421" cy="8338"/>
                </a:xfrm>
                <a:custGeom>
                  <a:avLst/>
                  <a:gdLst>
                    <a:gd name="connsiteX0" fmla="*/ 4654 w 6421"/>
                    <a:gd name="connsiteY0" fmla="*/ 8246 h 8338"/>
                    <a:gd name="connsiteX1" fmla="*/ 5606 w 6421"/>
                    <a:gd name="connsiteY1" fmla="*/ 4436 h 8338"/>
                    <a:gd name="connsiteX2" fmla="*/ 4654 w 6421"/>
                    <a:gd name="connsiteY2" fmla="*/ 626 h 8338"/>
                    <a:gd name="connsiteX3" fmla="*/ 1796 w 6421"/>
                    <a:gd name="connsiteY3" fmla="*/ 1578 h 8338"/>
                    <a:gd name="connsiteX4" fmla="*/ 4654 w 6421"/>
                    <a:gd name="connsiteY4" fmla="*/ 8246 h 8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1" h="8338">
                      <a:moveTo>
                        <a:pt x="4654" y="8246"/>
                      </a:moveTo>
                      <a:cubicBezTo>
                        <a:pt x="5606" y="8246"/>
                        <a:pt x="7511" y="6341"/>
                        <a:pt x="5606" y="4436"/>
                      </a:cubicBezTo>
                      <a:cubicBezTo>
                        <a:pt x="3701" y="3483"/>
                        <a:pt x="4654" y="626"/>
                        <a:pt x="4654" y="626"/>
                      </a:cubicBezTo>
                      <a:cubicBezTo>
                        <a:pt x="4654" y="-327"/>
                        <a:pt x="2749" y="-327"/>
                        <a:pt x="1796" y="1578"/>
                      </a:cubicBezTo>
                      <a:cubicBezTo>
                        <a:pt x="-109" y="2531"/>
                        <a:pt x="-2014" y="9198"/>
                        <a:pt x="4654" y="8246"/>
                      </a:cubicBezTo>
                      <a:close/>
                    </a:path>
                  </a:pathLst>
                </a:custGeom>
                <a:solidFill>
                  <a:srgbClr val="E2D6C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C44C7799-F19C-4FE2-9DBA-B01A13CF7643}"/>
                    </a:ext>
                  </a:extLst>
                </p:cNvPr>
                <p:cNvSpPr/>
                <p:nvPr/>
              </p:nvSpPr>
              <p:spPr>
                <a:xfrm>
                  <a:off x="484128" y="7634465"/>
                  <a:ext cx="4442" cy="6812"/>
                </a:xfrm>
                <a:custGeom>
                  <a:avLst/>
                  <a:gdLst>
                    <a:gd name="connsiteX0" fmla="*/ 3096 w 4442"/>
                    <a:gd name="connsiteY0" fmla="*/ 6429 h 6812"/>
                    <a:gd name="connsiteX1" fmla="*/ 4048 w 4442"/>
                    <a:gd name="connsiteY1" fmla="*/ 3572 h 6812"/>
                    <a:gd name="connsiteX2" fmla="*/ 3096 w 4442"/>
                    <a:gd name="connsiteY2" fmla="*/ 714 h 6812"/>
                    <a:gd name="connsiteX3" fmla="*/ 1191 w 4442"/>
                    <a:gd name="connsiteY3" fmla="*/ 714 h 6812"/>
                    <a:gd name="connsiteX4" fmla="*/ 3096 w 4442"/>
                    <a:gd name="connsiteY4" fmla="*/ 6429 h 6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42" h="6812">
                      <a:moveTo>
                        <a:pt x="3096" y="6429"/>
                      </a:moveTo>
                      <a:cubicBezTo>
                        <a:pt x="4048" y="6429"/>
                        <a:pt x="5001" y="4524"/>
                        <a:pt x="4048" y="3572"/>
                      </a:cubicBezTo>
                      <a:cubicBezTo>
                        <a:pt x="3096" y="2619"/>
                        <a:pt x="3096" y="714"/>
                        <a:pt x="3096" y="714"/>
                      </a:cubicBezTo>
                      <a:cubicBezTo>
                        <a:pt x="3096" y="-238"/>
                        <a:pt x="1191" y="-238"/>
                        <a:pt x="1191" y="714"/>
                      </a:cubicBezTo>
                      <a:cubicBezTo>
                        <a:pt x="238" y="2619"/>
                        <a:pt x="-1667" y="8334"/>
                        <a:pt x="3096" y="6429"/>
                      </a:cubicBezTo>
                      <a:close/>
                    </a:path>
                  </a:pathLst>
                </a:custGeom>
                <a:solidFill>
                  <a:srgbClr val="DFD2C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  <p:grpSp>
            <p:nvGrpSpPr>
              <p:cNvPr id="218" name="Graphic 17">
                <a:extLst>
                  <a:ext uri="{FF2B5EF4-FFF2-40B4-BE49-F238E27FC236}">
                    <a16:creationId xmlns:a16="http://schemas.microsoft.com/office/drawing/2014/main" id="{71CFC689-D9CD-4440-857E-8B5B2EFA2215}"/>
                  </a:ext>
                </a:extLst>
              </p:cNvPr>
              <p:cNvGrpSpPr/>
              <p:nvPr/>
            </p:nvGrpSpPr>
            <p:grpSpPr>
              <a:xfrm>
                <a:off x="436662" y="7628724"/>
                <a:ext cx="50374" cy="53185"/>
                <a:chOff x="436662" y="7628724"/>
                <a:chExt cx="50374" cy="53185"/>
              </a:xfrm>
            </p:grpSpPr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CD540012-29BF-4063-9537-FDFE8BC94EE2}"/>
                    </a:ext>
                  </a:extLst>
                </p:cNvPr>
                <p:cNvSpPr/>
                <p:nvPr/>
              </p:nvSpPr>
              <p:spPr>
                <a:xfrm>
                  <a:off x="442628" y="7633887"/>
                  <a:ext cx="39660" cy="42588"/>
                </a:xfrm>
                <a:custGeom>
                  <a:avLst/>
                  <a:gdLst>
                    <a:gd name="connsiteX0" fmla="*/ 2685 w 39660"/>
                    <a:gd name="connsiteY0" fmla="*/ 28914 h 42588"/>
                    <a:gd name="connsiteX1" fmla="*/ 29355 w 39660"/>
                    <a:gd name="connsiteY1" fmla="*/ 41297 h 42588"/>
                    <a:gd name="connsiteX2" fmla="*/ 36975 w 39660"/>
                    <a:gd name="connsiteY2" fmla="*/ 13674 h 42588"/>
                    <a:gd name="connsiteX3" fmla="*/ 10305 w 39660"/>
                    <a:gd name="connsiteY3" fmla="*/ 1292 h 42588"/>
                    <a:gd name="connsiteX4" fmla="*/ 2685 w 39660"/>
                    <a:gd name="connsiteY4" fmla="*/ 28914 h 42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660" h="42588">
                      <a:moveTo>
                        <a:pt x="2685" y="28914"/>
                      </a:moveTo>
                      <a:cubicBezTo>
                        <a:pt x="7448" y="40344"/>
                        <a:pt x="19830" y="45107"/>
                        <a:pt x="29355" y="41297"/>
                      </a:cubicBezTo>
                      <a:cubicBezTo>
                        <a:pt x="38880" y="36534"/>
                        <a:pt x="42690" y="24152"/>
                        <a:pt x="36975" y="13674"/>
                      </a:cubicBezTo>
                      <a:cubicBezTo>
                        <a:pt x="32213" y="2244"/>
                        <a:pt x="19830" y="-2518"/>
                        <a:pt x="10305" y="1292"/>
                      </a:cubicBezTo>
                      <a:cubicBezTo>
                        <a:pt x="780" y="5102"/>
                        <a:pt x="-3030" y="18437"/>
                        <a:pt x="2685" y="289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C6E9EA9D-6B2D-494B-8E35-A3945F673259}"/>
                    </a:ext>
                  </a:extLst>
                </p:cNvPr>
                <p:cNvSpPr/>
                <p:nvPr/>
              </p:nvSpPr>
              <p:spPr>
                <a:xfrm rot="9321271">
                  <a:off x="443752" y="7634362"/>
                  <a:ext cx="36194" cy="41909"/>
                </a:xfrm>
                <a:custGeom>
                  <a:avLst/>
                  <a:gdLst>
                    <a:gd name="connsiteX0" fmla="*/ 36195 w 36194"/>
                    <a:gd name="connsiteY0" fmla="*/ 20955 h 41909"/>
                    <a:gd name="connsiteX1" fmla="*/ 18097 w 36194"/>
                    <a:gd name="connsiteY1" fmla="*/ 41910 h 41909"/>
                    <a:gd name="connsiteX2" fmla="*/ 0 w 36194"/>
                    <a:gd name="connsiteY2" fmla="*/ 20955 h 41909"/>
                    <a:gd name="connsiteX3" fmla="*/ 18097 w 36194"/>
                    <a:gd name="connsiteY3" fmla="*/ 0 h 41909"/>
                    <a:gd name="connsiteX4" fmla="*/ 36195 w 36194"/>
                    <a:gd name="connsiteY4" fmla="*/ 20955 h 41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94" h="41909">
                      <a:moveTo>
                        <a:pt x="36195" y="20955"/>
                      </a:moveTo>
                      <a:cubicBezTo>
                        <a:pt x="36195" y="32528"/>
                        <a:pt x="28092" y="41910"/>
                        <a:pt x="18097" y="41910"/>
                      </a:cubicBezTo>
                      <a:cubicBezTo>
                        <a:pt x="8102" y="41910"/>
                        <a:pt x="0" y="32528"/>
                        <a:pt x="0" y="20955"/>
                      </a:cubicBezTo>
                      <a:cubicBezTo>
                        <a:pt x="0" y="9382"/>
                        <a:pt x="8102" y="0"/>
                        <a:pt x="18097" y="0"/>
                      </a:cubicBezTo>
                      <a:cubicBezTo>
                        <a:pt x="28092" y="0"/>
                        <a:pt x="36195" y="9382"/>
                        <a:pt x="36195" y="20955"/>
                      </a:cubicBezTo>
                      <a:close/>
                    </a:path>
                  </a:pathLst>
                </a:custGeom>
                <a:solidFill>
                  <a:srgbClr val="FCFBF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7F2E9469-D412-4488-8491-858D02086B0C}"/>
                    </a:ext>
                  </a:extLst>
                </p:cNvPr>
                <p:cNvSpPr/>
                <p:nvPr/>
              </p:nvSpPr>
              <p:spPr>
                <a:xfrm rot="9321271">
                  <a:off x="445669" y="7635314"/>
                  <a:ext cx="32384" cy="40004"/>
                </a:xfrm>
                <a:custGeom>
                  <a:avLst/>
                  <a:gdLst>
                    <a:gd name="connsiteX0" fmla="*/ 32385 w 32384"/>
                    <a:gd name="connsiteY0" fmla="*/ 20002 h 40004"/>
                    <a:gd name="connsiteX1" fmla="*/ 16192 w 32384"/>
                    <a:gd name="connsiteY1" fmla="*/ 40005 h 40004"/>
                    <a:gd name="connsiteX2" fmla="*/ 0 w 32384"/>
                    <a:gd name="connsiteY2" fmla="*/ 20002 h 40004"/>
                    <a:gd name="connsiteX3" fmla="*/ 16192 w 32384"/>
                    <a:gd name="connsiteY3" fmla="*/ 0 h 40004"/>
                    <a:gd name="connsiteX4" fmla="*/ 32385 w 32384"/>
                    <a:gd name="connsiteY4" fmla="*/ 20002 h 40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4" h="40004">
                      <a:moveTo>
                        <a:pt x="32385" y="20002"/>
                      </a:moveTo>
                      <a:cubicBezTo>
                        <a:pt x="32385" y="31049"/>
                        <a:pt x="25135" y="40005"/>
                        <a:pt x="16192" y="40005"/>
                      </a:cubicBezTo>
                      <a:cubicBezTo>
                        <a:pt x="7250" y="40005"/>
                        <a:pt x="0" y="31049"/>
                        <a:pt x="0" y="20002"/>
                      </a:cubicBezTo>
                      <a:cubicBezTo>
                        <a:pt x="0" y="8955"/>
                        <a:pt x="7250" y="0"/>
                        <a:pt x="16192" y="0"/>
                      </a:cubicBezTo>
                      <a:cubicBezTo>
                        <a:pt x="25135" y="0"/>
                        <a:pt x="32385" y="8955"/>
                        <a:pt x="32385" y="20002"/>
                      </a:cubicBezTo>
                      <a:close/>
                    </a:path>
                  </a:pathLst>
                </a:custGeom>
                <a:solidFill>
                  <a:srgbClr val="F9F7F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336DAAE0-35DA-42BE-A070-1AB3A01445E9}"/>
                    </a:ext>
                  </a:extLst>
                </p:cNvPr>
                <p:cNvSpPr/>
                <p:nvPr/>
              </p:nvSpPr>
              <p:spPr>
                <a:xfrm rot="9321271">
                  <a:off x="446609" y="7637214"/>
                  <a:ext cx="30479" cy="36194"/>
                </a:xfrm>
                <a:custGeom>
                  <a:avLst/>
                  <a:gdLst>
                    <a:gd name="connsiteX0" fmla="*/ 30480 w 30479"/>
                    <a:gd name="connsiteY0" fmla="*/ 18097 h 36194"/>
                    <a:gd name="connsiteX1" fmla="*/ 15240 w 30479"/>
                    <a:gd name="connsiteY1" fmla="*/ 36195 h 36194"/>
                    <a:gd name="connsiteX2" fmla="*/ 0 w 30479"/>
                    <a:gd name="connsiteY2" fmla="*/ 18097 h 36194"/>
                    <a:gd name="connsiteX3" fmla="*/ 15240 w 30479"/>
                    <a:gd name="connsiteY3" fmla="*/ 0 h 36194"/>
                    <a:gd name="connsiteX4" fmla="*/ 30480 w 30479"/>
                    <a:gd name="connsiteY4" fmla="*/ 18097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36194">
                      <a:moveTo>
                        <a:pt x="30480" y="18097"/>
                      </a:moveTo>
                      <a:cubicBezTo>
                        <a:pt x="30480" y="28092"/>
                        <a:pt x="23657" y="36195"/>
                        <a:pt x="15240" y="36195"/>
                      </a:cubicBezTo>
                      <a:cubicBezTo>
                        <a:pt x="6823" y="36195"/>
                        <a:pt x="0" y="28092"/>
                        <a:pt x="0" y="18097"/>
                      </a:cubicBezTo>
                      <a:cubicBezTo>
                        <a:pt x="0" y="8102"/>
                        <a:pt x="6823" y="0"/>
                        <a:pt x="15240" y="0"/>
                      </a:cubicBezTo>
                      <a:cubicBezTo>
                        <a:pt x="23657" y="0"/>
                        <a:pt x="30480" y="8102"/>
                        <a:pt x="30480" y="18097"/>
                      </a:cubicBezTo>
                      <a:close/>
                    </a:path>
                  </a:pathLst>
                </a:custGeom>
                <a:solidFill>
                  <a:srgbClr val="F6F3E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7F69B7D3-5EEE-464D-B65A-519FBF2602F4}"/>
                    </a:ext>
                  </a:extLst>
                </p:cNvPr>
                <p:cNvSpPr/>
                <p:nvPr/>
              </p:nvSpPr>
              <p:spPr>
                <a:xfrm rot="9320190">
                  <a:off x="447554" y="7638166"/>
                  <a:ext cx="28575" cy="34290"/>
                </a:xfrm>
                <a:custGeom>
                  <a:avLst/>
                  <a:gdLst>
                    <a:gd name="connsiteX0" fmla="*/ 28576 w 28575"/>
                    <a:gd name="connsiteY0" fmla="*/ 17145 h 34290"/>
                    <a:gd name="connsiteX1" fmla="*/ 14288 w 28575"/>
                    <a:gd name="connsiteY1" fmla="*/ 34291 h 34290"/>
                    <a:gd name="connsiteX2" fmla="*/ 0 w 28575"/>
                    <a:gd name="connsiteY2" fmla="*/ 17145 h 34290"/>
                    <a:gd name="connsiteX3" fmla="*/ 14288 w 28575"/>
                    <a:gd name="connsiteY3" fmla="*/ 0 h 34290"/>
                    <a:gd name="connsiteX4" fmla="*/ 28576 w 28575"/>
                    <a:gd name="connsiteY4" fmla="*/ 17145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" h="34290">
                      <a:moveTo>
                        <a:pt x="28576" y="17145"/>
                      </a:moveTo>
                      <a:cubicBezTo>
                        <a:pt x="28576" y="26615"/>
                        <a:pt x="22179" y="34291"/>
                        <a:pt x="14288" y="34291"/>
                      </a:cubicBezTo>
                      <a:cubicBezTo>
                        <a:pt x="6397" y="34291"/>
                        <a:pt x="0" y="26615"/>
                        <a:pt x="0" y="17145"/>
                      </a:cubicBezTo>
                      <a:cubicBezTo>
                        <a:pt x="0" y="7676"/>
                        <a:pt x="6397" y="0"/>
                        <a:pt x="14288" y="0"/>
                      </a:cubicBezTo>
                      <a:cubicBezTo>
                        <a:pt x="22179" y="0"/>
                        <a:pt x="28576" y="7676"/>
                        <a:pt x="28576" y="17145"/>
                      </a:cubicBezTo>
                      <a:close/>
                    </a:path>
                  </a:pathLst>
                </a:custGeom>
                <a:solidFill>
                  <a:srgbClr val="F3EF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02927210-1242-4D37-B54B-53E54B52C77F}"/>
                    </a:ext>
                  </a:extLst>
                </p:cNvPr>
                <p:cNvSpPr/>
                <p:nvPr/>
              </p:nvSpPr>
              <p:spPr>
                <a:xfrm rot="9320190">
                  <a:off x="448511" y="7639124"/>
                  <a:ext cx="26670" cy="32385"/>
                </a:xfrm>
                <a:custGeom>
                  <a:avLst/>
                  <a:gdLst>
                    <a:gd name="connsiteX0" fmla="*/ 26671 w 26670"/>
                    <a:gd name="connsiteY0" fmla="*/ 16193 h 32385"/>
                    <a:gd name="connsiteX1" fmla="*/ 13335 w 26670"/>
                    <a:gd name="connsiteY1" fmla="*/ 32386 h 32385"/>
                    <a:gd name="connsiteX2" fmla="*/ 0 w 26670"/>
                    <a:gd name="connsiteY2" fmla="*/ 16193 h 32385"/>
                    <a:gd name="connsiteX3" fmla="*/ 13335 w 26670"/>
                    <a:gd name="connsiteY3" fmla="*/ 0 h 32385"/>
                    <a:gd name="connsiteX4" fmla="*/ 26671 w 26670"/>
                    <a:gd name="connsiteY4" fmla="*/ 16193 h 32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" h="32385">
                      <a:moveTo>
                        <a:pt x="26671" y="16193"/>
                      </a:moveTo>
                      <a:cubicBezTo>
                        <a:pt x="26671" y="25136"/>
                        <a:pt x="20700" y="32386"/>
                        <a:pt x="13335" y="32386"/>
                      </a:cubicBezTo>
                      <a:cubicBezTo>
                        <a:pt x="5970" y="32386"/>
                        <a:pt x="0" y="25136"/>
                        <a:pt x="0" y="16193"/>
                      </a:cubicBezTo>
                      <a:cubicBezTo>
                        <a:pt x="0" y="7250"/>
                        <a:pt x="5970" y="0"/>
                        <a:pt x="13335" y="0"/>
                      </a:cubicBezTo>
                      <a:cubicBezTo>
                        <a:pt x="20700" y="0"/>
                        <a:pt x="26671" y="7250"/>
                        <a:pt x="26671" y="16193"/>
                      </a:cubicBezTo>
                      <a:close/>
                    </a:path>
                  </a:pathLst>
                </a:custGeom>
                <a:solidFill>
                  <a:srgbClr val="F0EB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EA933C08-8376-45A2-B959-B212A7666703}"/>
                    </a:ext>
                  </a:extLst>
                </p:cNvPr>
                <p:cNvSpPr/>
                <p:nvPr/>
              </p:nvSpPr>
              <p:spPr>
                <a:xfrm rot="9320190">
                  <a:off x="449465" y="7641015"/>
                  <a:ext cx="24765" cy="28575"/>
                </a:xfrm>
                <a:custGeom>
                  <a:avLst/>
                  <a:gdLst>
                    <a:gd name="connsiteX0" fmla="*/ 24766 w 24765"/>
                    <a:gd name="connsiteY0" fmla="*/ 14288 h 28575"/>
                    <a:gd name="connsiteX1" fmla="*/ 12383 w 24765"/>
                    <a:gd name="connsiteY1" fmla="*/ 28576 h 28575"/>
                    <a:gd name="connsiteX2" fmla="*/ 0 w 24765"/>
                    <a:gd name="connsiteY2" fmla="*/ 14288 h 28575"/>
                    <a:gd name="connsiteX3" fmla="*/ 12383 w 24765"/>
                    <a:gd name="connsiteY3" fmla="*/ 0 h 28575"/>
                    <a:gd name="connsiteX4" fmla="*/ 24766 w 24765"/>
                    <a:gd name="connsiteY4" fmla="*/ 14288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" h="28575">
                      <a:moveTo>
                        <a:pt x="24766" y="14288"/>
                      </a:moveTo>
                      <a:cubicBezTo>
                        <a:pt x="24766" y="22179"/>
                        <a:pt x="19222" y="28576"/>
                        <a:pt x="12383" y="28576"/>
                      </a:cubicBezTo>
                      <a:cubicBezTo>
                        <a:pt x="5544" y="28576"/>
                        <a:pt x="0" y="22179"/>
                        <a:pt x="0" y="14288"/>
                      </a:cubicBezTo>
                      <a:cubicBezTo>
                        <a:pt x="0" y="6397"/>
                        <a:pt x="5544" y="0"/>
                        <a:pt x="12383" y="0"/>
                      </a:cubicBezTo>
                      <a:cubicBezTo>
                        <a:pt x="19222" y="0"/>
                        <a:pt x="24766" y="6397"/>
                        <a:pt x="24766" y="14288"/>
                      </a:cubicBezTo>
                      <a:close/>
                    </a:path>
                  </a:pathLst>
                </a:custGeom>
                <a:solidFill>
                  <a:srgbClr val="EEE6D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20C2F2B0-0C66-484E-B10F-C9743E098D86}"/>
                    </a:ext>
                  </a:extLst>
                </p:cNvPr>
                <p:cNvSpPr/>
                <p:nvPr/>
              </p:nvSpPr>
              <p:spPr>
                <a:xfrm rot="9320190">
                  <a:off x="450414" y="7641972"/>
                  <a:ext cx="22860" cy="26670"/>
                </a:xfrm>
                <a:custGeom>
                  <a:avLst/>
                  <a:gdLst>
                    <a:gd name="connsiteX0" fmla="*/ 22861 w 22860"/>
                    <a:gd name="connsiteY0" fmla="*/ 13335 h 26670"/>
                    <a:gd name="connsiteX1" fmla="*/ 11430 w 22860"/>
                    <a:gd name="connsiteY1" fmla="*/ 26671 h 26670"/>
                    <a:gd name="connsiteX2" fmla="*/ 0 w 22860"/>
                    <a:gd name="connsiteY2" fmla="*/ 13335 h 26670"/>
                    <a:gd name="connsiteX3" fmla="*/ 11430 w 22860"/>
                    <a:gd name="connsiteY3" fmla="*/ 0 h 26670"/>
                    <a:gd name="connsiteX4" fmla="*/ 22861 w 22860"/>
                    <a:gd name="connsiteY4" fmla="*/ 13335 h 26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860" h="26670">
                      <a:moveTo>
                        <a:pt x="22861" y="13335"/>
                      </a:moveTo>
                      <a:cubicBezTo>
                        <a:pt x="22861" y="20700"/>
                        <a:pt x="17743" y="26671"/>
                        <a:pt x="11430" y="26671"/>
                      </a:cubicBezTo>
                      <a:cubicBezTo>
                        <a:pt x="5117" y="26671"/>
                        <a:pt x="0" y="20700"/>
                        <a:pt x="0" y="13335"/>
                      </a:cubicBezTo>
                      <a:cubicBezTo>
                        <a:pt x="0" y="5970"/>
                        <a:pt x="5117" y="0"/>
                        <a:pt x="11430" y="0"/>
                      </a:cubicBezTo>
                      <a:cubicBezTo>
                        <a:pt x="17743" y="0"/>
                        <a:pt x="22861" y="5970"/>
                        <a:pt x="22861" y="13335"/>
                      </a:cubicBezTo>
                      <a:close/>
                    </a:path>
                  </a:pathLst>
                </a:custGeom>
                <a:solidFill>
                  <a:srgbClr val="EBE2D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0B077560-D615-4633-A098-FEA7369D81B8}"/>
                    </a:ext>
                  </a:extLst>
                </p:cNvPr>
                <p:cNvSpPr/>
                <p:nvPr/>
              </p:nvSpPr>
              <p:spPr>
                <a:xfrm rot="9318654">
                  <a:off x="451387" y="7642914"/>
                  <a:ext cx="20955" cy="24765"/>
                </a:xfrm>
                <a:custGeom>
                  <a:avLst/>
                  <a:gdLst>
                    <a:gd name="connsiteX0" fmla="*/ 20955 w 20955"/>
                    <a:gd name="connsiteY0" fmla="*/ 12383 h 24765"/>
                    <a:gd name="connsiteX1" fmla="*/ 10478 w 20955"/>
                    <a:gd name="connsiteY1" fmla="*/ 24765 h 24765"/>
                    <a:gd name="connsiteX2" fmla="*/ 0 w 20955"/>
                    <a:gd name="connsiteY2" fmla="*/ 12383 h 24765"/>
                    <a:gd name="connsiteX3" fmla="*/ 10478 w 20955"/>
                    <a:gd name="connsiteY3" fmla="*/ 0 h 24765"/>
                    <a:gd name="connsiteX4" fmla="*/ 20955 w 20955"/>
                    <a:gd name="connsiteY4" fmla="*/ 12383 h 24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" h="24765">
                      <a:moveTo>
                        <a:pt x="20955" y="12383"/>
                      </a:moveTo>
                      <a:cubicBezTo>
                        <a:pt x="20955" y="19221"/>
                        <a:pt x="16264" y="24765"/>
                        <a:pt x="10478" y="24765"/>
                      </a:cubicBezTo>
                      <a:cubicBezTo>
                        <a:pt x="4691" y="24765"/>
                        <a:pt x="0" y="19221"/>
                        <a:pt x="0" y="12383"/>
                      </a:cubicBezTo>
                      <a:cubicBezTo>
                        <a:pt x="0" y="5544"/>
                        <a:pt x="4691" y="0"/>
                        <a:pt x="10478" y="0"/>
                      </a:cubicBezTo>
                      <a:cubicBezTo>
                        <a:pt x="16264" y="0"/>
                        <a:pt x="20955" y="5544"/>
                        <a:pt x="20955" y="12383"/>
                      </a:cubicBezTo>
                      <a:close/>
                    </a:path>
                  </a:pathLst>
                </a:custGeom>
                <a:solidFill>
                  <a:srgbClr val="E8DED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DD88AB33-7835-4AB0-A23C-5BE17F0C5B0C}"/>
                    </a:ext>
                  </a:extLst>
                </p:cNvPr>
                <p:cNvSpPr/>
                <p:nvPr/>
              </p:nvSpPr>
              <p:spPr>
                <a:xfrm rot="9318198">
                  <a:off x="452345" y="7644837"/>
                  <a:ext cx="19049" cy="20954"/>
                </a:xfrm>
                <a:custGeom>
                  <a:avLst/>
                  <a:gdLst>
                    <a:gd name="connsiteX0" fmla="*/ 19049 w 19049"/>
                    <a:gd name="connsiteY0" fmla="*/ 10477 h 20954"/>
                    <a:gd name="connsiteX1" fmla="*/ 9525 w 19049"/>
                    <a:gd name="connsiteY1" fmla="*/ 20954 h 20954"/>
                    <a:gd name="connsiteX2" fmla="*/ 0 w 19049"/>
                    <a:gd name="connsiteY2" fmla="*/ 10477 h 20954"/>
                    <a:gd name="connsiteX3" fmla="*/ 9525 w 19049"/>
                    <a:gd name="connsiteY3" fmla="*/ 0 h 20954"/>
                    <a:gd name="connsiteX4" fmla="*/ 19049 w 19049"/>
                    <a:gd name="connsiteY4" fmla="*/ 10477 h 20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" h="20954">
                      <a:moveTo>
                        <a:pt x="19049" y="10477"/>
                      </a:moveTo>
                      <a:cubicBezTo>
                        <a:pt x="19049" y="16263"/>
                        <a:pt x="14785" y="20954"/>
                        <a:pt x="9525" y="20954"/>
                      </a:cubicBezTo>
                      <a:cubicBezTo>
                        <a:pt x="4264" y="20954"/>
                        <a:pt x="0" y="16263"/>
                        <a:pt x="0" y="10477"/>
                      </a:cubicBezTo>
                      <a:cubicBezTo>
                        <a:pt x="0" y="4691"/>
                        <a:pt x="4264" y="0"/>
                        <a:pt x="9525" y="0"/>
                      </a:cubicBezTo>
                      <a:cubicBezTo>
                        <a:pt x="14785" y="0"/>
                        <a:pt x="19049" y="4691"/>
                        <a:pt x="19049" y="10477"/>
                      </a:cubicBezTo>
                      <a:close/>
                    </a:path>
                  </a:pathLst>
                </a:custGeom>
                <a:solidFill>
                  <a:srgbClr val="E5DAC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386E554A-822E-4CFC-93E9-9A55951966CE}"/>
                    </a:ext>
                  </a:extLst>
                </p:cNvPr>
                <p:cNvSpPr/>
                <p:nvPr/>
              </p:nvSpPr>
              <p:spPr>
                <a:xfrm rot="9319422">
                  <a:off x="453273" y="7645779"/>
                  <a:ext cx="17145" cy="19050"/>
                </a:xfrm>
                <a:custGeom>
                  <a:avLst/>
                  <a:gdLst>
                    <a:gd name="connsiteX0" fmla="*/ 17145 w 17145"/>
                    <a:gd name="connsiteY0" fmla="*/ 9525 h 19050"/>
                    <a:gd name="connsiteX1" fmla="*/ 8573 w 17145"/>
                    <a:gd name="connsiteY1" fmla="*/ 19050 h 19050"/>
                    <a:gd name="connsiteX2" fmla="*/ 0 w 17145"/>
                    <a:gd name="connsiteY2" fmla="*/ 9525 h 19050"/>
                    <a:gd name="connsiteX3" fmla="*/ 8573 w 17145"/>
                    <a:gd name="connsiteY3" fmla="*/ 0 h 19050"/>
                    <a:gd name="connsiteX4" fmla="*/ 17145 w 17145"/>
                    <a:gd name="connsiteY4" fmla="*/ 952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5" h="19050">
                      <a:moveTo>
                        <a:pt x="17145" y="9525"/>
                      </a:moveTo>
                      <a:cubicBezTo>
                        <a:pt x="17145" y="14786"/>
                        <a:pt x="13307" y="19050"/>
                        <a:pt x="8573" y="19050"/>
                      </a:cubicBezTo>
                      <a:cubicBezTo>
                        <a:pt x="3838" y="19050"/>
                        <a:pt x="0" y="14786"/>
                        <a:pt x="0" y="9525"/>
                      </a:cubicBezTo>
                      <a:cubicBezTo>
                        <a:pt x="0" y="4265"/>
                        <a:pt x="3838" y="0"/>
                        <a:pt x="8573" y="0"/>
                      </a:cubicBezTo>
                      <a:cubicBezTo>
                        <a:pt x="13307" y="0"/>
                        <a:pt x="17145" y="4265"/>
                        <a:pt x="17145" y="9525"/>
                      </a:cubicBezTo>
                      <a:close/>
                    </a:path>
                  </a:pathLst>
                </a:custGeom>
                <a:solidFill>
                  <a:srgbClr val="E2D6C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7155853B-356E-4427-89C0-021D2113E6E3}"/>
                    </a:ext>
                  </a:extLst>
                </p:cNvPr>
                <p:cNvSpPr/>
                <p:nvPr/>
              </p:nvSpPr>
              <p:spPr>
                <a:xfrm rot="9317117">
                  <a:off x="455186" y="7646735"/>
                  <a:ext cx="13334" cy="17144"/>
                </a:xfrm>
                <a:custGeom>
                  <a:avLst/>
                  <a:gdLst>
                    <a:gd name="connsiteX0" fmla="*/ 13335 w 13334"/>
                    <a:gd name="connsiteY0" fmla="*/ 8572 h 17144"/>
                    <a:gd name="connsiteX1" fmla="*/ 6667 w 13334"/>
                    <a:gd name="connsiteY1" fmla="*/ 17145 h 17144"/>
                    <a:gd name="connsiteX2" fmla="*/ 0 w 13334"/>
                    <a:gd name="connsiteY2" fmla="*/ 8572 h 17144"/>
                    <a:gd name="connsiteX3" fmla="*/ 6667 w 13334"/>
                    <a:gd name="connsiteY3" fmla="*/ 0 h 17144"/>
                    <a:gd name="connsiteX4" fmla="*/ 13335 w 13334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4" h="17144">
                      <a:moveTo>
                        <a:pt x="13335" y="8572"/>
                      </a:moveTo>
                      <a:cubicBezTo>
                        <a:pt x="13335" y="13307"/>
                        <a:pt x="10350" y="17145"/>
                        <a:pt x="6667" y="17145"/>
                      </a:cubicBezTo>
                      <a:cubicBezTo>
                        <a:pt x="2985" y="17145"/>
                        <a:pt x="0" y="13307"/>
                        <a:pt x="0" y="8572"/>
                      </a:cubicBezTo>
                      <a:cubicBezTo>
                        <a:pt x="0" y="3838"/>
                        <a:pt x="2985" y="0"/>
                        <a:pt x="6667" y="0"/>
                      </a:cubicBezTo>
                      <a:cubicBezTo>
                        <a:pt x="10350" y="0"/>
                        <a:pt x="13335" y="3838"/>
                        <a:pt x="13335" y="8572"/>
                      </a:cubicBezTo>
                      <a:close/>
                    </a:path>
                  </a:pathLst>
                </a:custGeom>
                <a:solidFill>
                  <a:srgbClr val="DFD2C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F1D0368-21AB-44FE-9F2D-4B2DD8FDC9AF}"/>
                  </a:ext>
                </a:extLst>
              </p:cNvPr>
              <p:cNvSpPr/>
              <p:nvPr/>
            </p:nvSpPr>
            <p:spPr>
              <a:xfrm>
                <a:off x="508436" y="7610597"/>
                <a:ext cx="14273" cy="27490"/>
              </a:xfrm>
              <a:custGeom>
                <a:avLst/>
                <a:gdLst>
                  <a:gd name="connsiteX0" fmla="*/ 1648 w 14273"/>
                  <a:gd name="connsiteY0" fmla="*/ 8389 h 27490"/>
                  <a:gd name="connsiteX1" fmla="*/ 12125 w 14273"/>
                  <a:gd name="connsiteY1" fmla="*/ 4579 h 27490"/>
                  <a:gd name="connsiteX2" fmla="*/ 3553 w 14273"/>
                  <a:gd name="connsiteY2" fmla="*/ 27439 h 27490"/>
                  <a:gd name="connsiteX3" fmla="*/ 1648 w 14273"/>
                  <a:gd name="connsiteY3" fmla="*/ 8389 h 2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3" h="27490">
                    <a:moveTo>
                      <a:pt x="1648" y="8389"/>
                    </a:moveTo>
                    <a:cubicBezTo>
                      <a:pt x="1648" y="6484"/>
                      <a:pt x="6410" y="-6851"/>
                      <a:pt x="12125" y="4579"/>
                    </a:cubicBezTo>
                    <a:cubicBezTo>
                      <a:pt x="17840" y="16009"/>
                      <a:pt x="11173" y="28392"/>
                      <a:pt x="3553" y="27439"/>
                    </a:cubicBezTo>
                    <a:cubicBezTo>
                      <a:pt x="-3115" y="26487"/>
                      <a:pt x="1648" y="14104"/>
                      <a:pt x="1648" y="8389"/>
                    </a:cubicBezTo>
                    <a:close/>
                  </a:path>
                </a:pathLst>
              </a:custGeom>
              <a:solidFill>
                <a:srgbClr val="FABBA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59" name="Graphic 17">
              <a:extLst>
                <a:ext uri="{FF2B5EF4-FFF2-40B4-BE49-F238E27FC236}">
                  <a16:creationId xmlns:a16="http://schemas.microsoft.com/office/drawing/2014/main" id="{47823CFC-0AF7-48D6-B59E-2E9431C2E5B2}"/>
                </a:ext>
              </a:extLst>
            </p:cNvPr>
            <p:cNvGrpSpPr/>
            <p:nvPr/>
          </p:nvGrpSpPr>
          <p:grpSpPr>
            <a:xfrm flipH="1">
              <a:off x="722237" y="6355870"/>
              <a:ext cx="146316" cy="136386"/>
              <a:chOff x="519609" y="7590412"/>
              <a:chExt cx="322906" cy="300990"/>
            </a:xfrm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584683FD-D9BC-4912-95D5-7BCD563ADAA1}"/>
                  </a:ext>
                </a:extLst>
              </p:cNvPr>
              <p:cNvSpPr/>
              <p:nvPr/>
            </p:nvSpPr>
            <p:spPr>
              <a:xfrm>
                <a:off x="519609" y="7590412"/>
                <a:ext cx="322906" cy="161925"/>
              </a:xfrm>
              <a:custGeom>
                <a:avLst/>
                <a:gdLst>
                  <a:gd name="connsiteX0" fmla="*/ 161925 w 322906"/>
                  <a:gd name="connsiteY0" fmla="*/ 0 h 161925"/>
                  <a:gd name="connsiteX1" fmla="*/ 15240 w 322906"/>
                  <a:gd name="connsiteY1" fmla="*/ 93345 h 161925"/>
                  <a:gd name="connsiteX2" fmla="*/ 1905 w 322906"/>
                  <a:gd name="connsiteY2" fmla="*/ 138113 h 161925"/>
                  <a:gd name="connsiteX3" fmla="*/ 0 w 322906"/>
                  <a:gd name="connsiteY3" fmla="*/ 161925 h 161925"/>
                  <a:gd name="connsiteX4" fmla="*/ 30480 w 322906"/>
                  <a:gd name="connsiteY4" fmla="*/ 161925 h 161925"/>
                  <a:gd name="connsiteX5" fmla="*/ 322898 w 322906"/>
                  <a:gd name="connsiteY5" fmla="*/ 161925 h 161925"/>
                  <a:gd name="connsiteX6" fmla="*/ 161925 w 322906"/>
                  <a:gd name="connsiteY6" fmla="*/ 0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906" h="161925">
                    <a:moveTo>
                      <a:pt x="161925" y="0"/>
                    </a:moveTo>
                    <a:cubicBezTo>
                      <a:pt x="97155" y="0"/>
                      <a:pt x="40958" y="38100"/>
                      <a:pt x="15240" y="93345"/>
                    </a:cubicBezTo>
                    <a:lnTo>
                      <a:pt x="1905" y="138113"/>
                    </a:lnTo>
                    <a:cubicBezTo>
                      <a:pt x="953" y="145733"/>
                      <a:pt x="0" y="154305"/>
                      <a:pt x="0" y="161925"/>
                    </a:cubicBezTo>
                    <a:cubicBezTo>
                      <a:pt x="18097" y="161925"/>
                      <a:pt x="30480" y="161925"/>
                      <a:pt x="30480" y="161925"/>
                    </a:cubicBezTo>
                    <a:lnTo>
                      <a:pt x="322898" y="161925"/>
                    </a:lnTo>
                    <a:cubicBezTo>
                      <a:pt x="323850" y="72390"/>
                      <a:pt x="251460" y="0"/>
                      <a:pt x="1619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3241C98F-16BC-4B68-B67B-A768AA33B2D3}"/>
                  </a:ext>
                </a:extLst>
              </p:cNvPr>
              <p:cNvSpPr/>
              <p:nvPr/>
            </p:nvSpPr>
            <p:spPr>
              <a:xfrm>
                <a:off x="542469" y="7613272"/>
                <a:ext cx="278130" cy="278130"/>
              </a:xfrm>
              <a:custGeom>
                <a:avLst/>
                <a:gdLst>
                  <a:gd name="connsiteX0" fmla="*/ 278130 w 278130"/>
                  <a:gd name="connsiteY0" fmla="*/ 139065 h 278130"/>
                  <a:gd name="connsiteX1" fmla="*/ 139065 w 278130"/>
                  <a:gd name="connsiteY1" fmla="*/ 278130 h 278130"/>
                  <a:gd name="connsiteX2" fmla="*/ 0 w 278130"/>
                  <a:gd name="connsiteY2" fmla="*/ 139065 h 278130"/>
                  <a:gd name="connsiteX3" fmla="*/ 139065 w 278130"/>
                  <a:gd name="connsiteY3" fmla="*/ 0 h 278130"/>
                  <a:gd name="connsiteX4" fmla="*/ 278130 w 278130"/>
                  <a:gd name="connsiteY4" fmla="*/ 139065 h 278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30" h="278130">
                    <a:moveTo>
                      <a:pt x="278130" y="139065"/>
                    </a:moveTo>
                    <a:cubicBezTo>
                      <a:pt x="278130" y="215868"/>
                      <a:pt x="215868" y="278130"/>
                      <a:pt x="139065" y="278130"/>
                    </a:cubicBezTo>
                    <a:cubicBezTo>
                      <a:pt x="62262" y="278130"/>
                      <a:pt x="0" y="215868"/>
                      <a:pt x="0" y="139065"/>
                    </a:cubicBezTo>
                    <a:cubicBezTo>
                      <a:pt x="0" y="62262"/>
                      <a:pt x="62262" y="0"/>
                      <a:pt x="139065" y="0"/>
                    </a:cubicBezTo>
                    <a:cubicBezTo>
                      <a:pt x="215869" y="0"/>
                      <a:pt x="278130" y="62262"/>
                      <a:pt x="278130" y="139065"/>
                    </a:cubicBezTo>
                    <a:close/>
                  </a:path>
                </a:pathLst>
              </a:custGeom>
              <a:solidFill>
                <a:srgbClr val="3030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734E76A8-5185-4083-81F6-7486C786D63F}"/>
                  </a:ext>
                </a:extLst>
              </p:cNvPr>
              <p:cNvSpPr/>
              <p:nvPr/>
            </p:nvSpPr>
            <p:spPr>
              <a:xfrm>
                <a:off x="591046" y="7660897"/>
                <a:ext cx="180975" cy="180975"/>
              </a:xfrm>
              <a:custGeom>
                <a:avLst/>
                <a:gdLst>
                  <a:gd name="connsiteX0" fmla="*/ 90488 w 180975"/>
                  <a:gd name="connsiteY0" fmla="*/ 180975 h 180975"/>
                  <a:gd name="connsiteX1" fmla="*/ 0 w 180975"/>
                  <a:gd name="connsiteY1" fmla="*/ 90488 h 180975"/>
                  <a:gd name="connsiteX2" fmla="*/ 90488 w 180975"/>
                  <a:gd name="connsiteY2" fmla="*/ 0 h 180975"/>
                  <a:gd name="connsiteX3" fmla="*/ 180975 w 180975"/>
                  <a:gd name="connsiteY3" fmla="*/ 90488 h 180975"/>
                  <a:gd name="connsiteX4" fmla="*/ 90488 w 180975"/>
                  <a:gd name="connsiteY4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180975">
                    <a:moveTo>
                      <a:pt x="90488" y="180975"/>
                    </a:moveTo>
                    <a:cubicBezTo>
                      <a:pt x="40958" y="180975"/>
                      <a:pt x="0" y="140017"/>
                      <a:pt x="0" y="90488"/>
                    </a:cubicBezTo>
                    <a:cubicBezTo>
                      <a:pt x="0" y="40957"/>
                      <a:pt x="40958" y="0"/>
                      <a:pt x="90488" y="0"/>
                    </a:cubicBezTo>
                    <a:cubicBezTo>
                      <a:pt x="140018" y="0"/>
                      <a:pt x="180975" y="40957"/>
                      <a:pt x="180975" y="90488"/>
                    </a:cubicBezTo>
                    <a:cubicBezTo>
                      <a:pt x="180975" y="140970"/>
                      <a:pt x="140970" y="180975"/>
                      <a:pt x="90488" y="1809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202" name="Graphic 17">
                <a:extLst>
                  <a:ext uri="{FF2B5EF4-FFF2-40B4-BE49-F238E27FC236}">
                    <a16:creationId xmlns:a16="http://schemas.microsoft.com/office/drawing/2014/main" id="{F4AEF576-C340-450A-B01E-BF034D9F42DD}"/>
                  </a:ext>
                </a:extLst>
              </p:cNvPr>
              <p:cNvGrpSpPr/>
              <p:nvPr/>
            </p:nvGrpSpPr>
            <p:grpSpPr>
              <a:xfrm>
                <a:off x="595808" y="7666612"/>
                <a:ext cx="171634" cy="171450"/>
                <a:chOff x="595808" y="7666612"/>
                <a:chExt cx="171634" cy="171450"/>
              </a:xfrm>
              <a:solidFill>
                <a:srgbClr val="000000"/>
              </a:solidFill>
            </p:grpSpPr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93742F20-9CF9-4B7B-8D9F-DD1520096C33}"/>
                    </a:ext>
                  </a:extLst>
                </p:cNvPr>
                <p:cNvSpPr/>
                <p:nvPr/>
              </p:nvSpPr>
              <p:spPr>
                <a:xfrm>
                  <a:off x="659626" y="7666612"/>
                  <a:ext cx="43815" cy="77152"/>
                </a:xfrm>
                <a:custGeom>
                  <a:avLst/>
                  <a:gdLst>
                    <a:gd name="connsiteX0" fmla="*/ 43815 w 43815"/>
                    <a:gd name="connsiteY0" fmla="*/ 9525 h 77152"/>
                    <a:gd name="connsiteX1" fmla="*/ 21907 w 43815"/>
                    <a:gd name="connsiteY1" fmla="*/ 0 h 77152"/>
                    <a:gd name="connsiteX2" fmla="*/ 0 w 43815"/>
                    <a:gd name="connsiteY2" fmla="*/ 9525 h 77152"/>
                    <a:gd name="connsiteX3" fmla="*/ 21907 w 43815"/>
                    <a:gd name="connsiteY3" fmla="*/ 77152 h 77152"/>
                    <a:gd name="connsiteX4" fmla="*/ 43815 w 43815"/>
                    <a:gd name="connsiteY4" fmla="*/ 9525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43815" y="9525"/>
                      </a:moveTo>
                      <a:cubicBezTo>
                        <a:pt x="43815" y="3810"/>
                        <a:pt x="34290" y="0"/>
                        <a:pt x="21907" y="0"/>
                      </a:cubicBezTo>
                      <a:cubicBezTo>
                        <a:pt x="9525" y="0"/>
                        <a:pt x="0" y="4763"/>
                        <a:pt x="0" y="9525"/>
                      </a:cubicBezTo>
                      <a:cubicBezTo>
                        <a:pt x="0" y="10477"/>
                        <a:pt x="21907" y="77152"/>
                        <a:pt x="21907" y="77152"/>
                      </a:cubicBezTo>
                      <a:cubicBezTo>
                        <a:pt x="21907" y="77152"/>
                        <a:pt x="43815" y="10477"/>
                        <a:pt x="43815" y="95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383718F0-7E3C-49E9-AA4D-FEAC3057DE59}"/>
                    </a:ext>
                  </a:extLst>
                </p:cNvPr>
                <p:cNvSpPr/>
                <p:nvPr/>
              </p:nvSpPr>
              <p:spPr>
                <a:xfrm>
                  <a:off x="603237" y="7694523"/>
                  <a:ext cx="72581" cy="54003"/>
                </a:xfrm>
                <a:custGeom>
                  <a:avLst/>
                  <a:gdLst>
                    <a:gd name="connsiteX0" fmla="*/ 24004 w 72581"/>
                    <a:gd name="connsiteY0" fmla="*/ 664 h 54003"/>
                    <a:gd name="connsiteX1" fmla="*/ 4954 w 72581"/>
                    <a:gd name="connsiteY1" fmla="*/ 14951 h 54003"/>
                    <a:gd name="connsiteX2" fmla="*/ 3049 w 72581"/>
                    <a:gd name="connsiteY2" fmla="*/ 38764 h 54003"/>
                    <a:gd name="connsiteX3" fmla="*/ 72582 w 72581"/>
                    <a:gd name="connsiteY3" fmla="*/ 54004 h 54003"/>
                    <a:gd name="connsiteX4" fmla="*/ 24004 w 72581"/>
                    <a:gd name="connsiteY4" fmla="*/ 664 h 54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4003">
                      <a:moveTo>
                        <a:pt x="24004" y="664"/>
                      </a:moveTo>
                      <a:cubicBezTo>
                        <a:pt x="19242" y="-2194"/>
                        <a:pt x="10669" y="4474"/>
                        <a:pt x="4954" y="14951"/>
                      </a:cubicBezTo>
                      <a:cubicBezTo>
                        <a:pt x="-761" y="25429"/>
                        <a:pt x="-1713" y="35906"/>
                        <a:pt x="3049" y="38764"/>
                      </a:cubicBezTo>
                      <a:cubicBezTo>
                        <a:pt x="4002" y="38764"/>
                        <a:pt x="72582" y="54004"/>
                        <a:pt x="72582" y="54004"/>
                      </a:cubicBezTo>
                      <a:cubicBezTo>
                        <a:pt x="72582" y="54004"/>
                        <a:pt x="24004" y="664"/>
                        <a:pt x="24004" y="6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A065ACB5-37BC-471C-9740-AA868906B814}"/>
                    </a:ext>
                  </a:extLst>
                </p:cNvPr>
                <p:cNvSpPr/>
                <p:nvPr/>
              </p:nvSpPr>
              <p:spPr>
                <a:xfrm>
                  <a:off x="602284" y="7757099"/>
                  <a:ext cx="71629" cy="52750"/>
                </a:xfrm>
                <a:custGeom>
                  <a:avLst/>
                  <a:gdLst>
                    <a:gd name="connsiteX0" fmla="*/ 3049 w 71629"/>
                    <a:gd name="connsiteY0" fmla="*/ 14288 h 52750"/>
                    <a:gd name="connsiteX1" fmla="*/ 4954 w 71629"/>
                    <a:gd name="connsiteY1" fmla="*/ 38100 h 52750"/>
                    <a:gd name="connsiteX2" fmla="*/ 24004 w 71629"/>
                    <a:gd name="connsiteY2" fmla="*/ 52388 h 52750"/>
                    <a:gd name="connsiteX3" fmla="*/ 71629 w 71629"/>
                    <a:gd name="connsiteY3" fmla="*/ 0 h 52750"/>
                    <a:gd name="connsiteX4" fmla="*/ 3049 w 71629"/>
                    <a:gd name="connsiteY4" fmla="*/ 14288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3049" y="14288"/>
                      </a:moveTo>
                      <a:cubicBezTo>
                        <a:pt x="-1713" y="17145"/>
                        <a:pt x="-761" y="27623"/>
                        <a:pt x="4954" y="38100"/>
                      </a:cubicBezTo>
                      <a:cubicBezTo>
                        <a:pt x="10669" y="48577"/>
                        <a:pt x="19242" y="54293"/>
                        <a:pt x="24004" y="52388"/>
                      </a:cubicBezTo>
                      <a:cubicBezTo>
                        <a:pt x="24957" y="52388"/>
                        <a:pt x="71629" y="0"/>
                        <a:pt x="71629" y="0"/>
                      </a:cubicBezTo>
                      <a:cubicBezTo>
                        <a:pt x="71629" y="0"/>
                        <a:pt x="4002" y="13335"/>
                        <a:pt x="3049" y="142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ED6B33D4-F7A3-4123-B8D6-1ED491EAB13A}"/>
                    </a:ext>
                  </a:extLst>
                </p:cNvPr>
                <p:cNvSpPr/>
                <p:nvPr/>
              </p:nvSpPr>
              <p:spPr>
                <a:xfrm>
                  <a:off x="660579" y="7760909"/>
                  <a:ext cx="43814" cy="77152"/>
                </a:xfrm>
                <a:custGeom>
                  <a:avLst/>
                  <a:gdLst>
                    <a:gd name="connsiteX0" fmla="*/ 0 w 43814"/>
                    <a:gd name="connsiteY0" fmla="*/ 67627 h 77152"/>
                    <a:gd name="connsiteX1" fmla="*/ 21907 w 43814"/>
                    <a:gd name="connsiteY1" fmla="*/ 77152 h 77152"/>
                    <a:gd name="connsiteX2" fmla="*/ 43815 w 43814"/>
                    <a:gd name="connsiteY2" fmla="*/ 67627 h 77152"/>
                    <a:gd name="connsiteX3" fmla="*/ 21907 w 43814"/>
                    <a:gd name="connsiteY3" fmla="*/ 0 h 77152"/>
                    <a:gd name="connsiteX4" fmla="*/ 0 w 43814"/>
                    <a:gd name="connsiteY4" fmla="*/ 67627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4" h="77152">
                      <a:moveTo>
                        <a:pt x="0" y="67627"/>
                      </a:moveTo>
                      <a:cubicBezTo>
                        <a:pt x="0" y="73342"/>
                        <a:pt x="9525" y="77152"/>
                        <a:pt x="21907" y="77152"/>
                      </a:cubicBezTo>
                      <a:cubicBezTo>
                        <a:pt x="34290" y="77152"/>
                        <a:pt x="43815" y="72390"/>
                        <a:pt x="43815" y="67627"/>
                      </a:cubicBezTo>
                      <a:cubicBezTo>
                        <a:pt x="43815" y="66675"/>
                        <a:pt x="21907" y="0"/>
                        <a:pt x="21907" y="0"/>
                      </a:cubicBezTo>
                      <a:cubicBezTo>
                        <a:pt x="21907" y="0"/>
                        <a:pt x="0" y="66675"/>
                        <a:pt x="0" y="6762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FA08EB42-5A31-4DF4-A44B-65676B2F02DF}"/>
                    </a:ext>
                  </a:extLst>
                </p:cNvPr>
                <p:cNvSpPr/>
                <p:nvPr/>
              </p:nvSpPr>
              <p:spPr>
                <a:xfrm>
                  <a:off x="688201" y="7756147"/>
                  <a:ext cx="72581" cy="53054"/>
                </a:xfrm>
                <a:custGeom>
                  <a:avLst/>
                  <a:gdLst>
                    <a:gd name="connsiteX0" fmla="*/ 48578 w 72581"/>
                    <a:gd name="connsiteY0" fmla="*/ 52388 h 53054"/>
                    <a:gd name="connsiteX1" fmla="*/ 67628 w 72581"/>
                    <a:gd name="connsiteY1" fmla="*/ 39052 h 53054"/>
                    <a:gd name="connsiteX2" fmla="*/ 69532 w 72581"/>
                    <a:gd name="connsiteY2" fmla="*/ 15240 h 53054"/>
                    <a:gd name="connsiteX3" fmla="*/ 0 w 72581"/>
                    <a:gd name="connsiteY3" fmla="*/ 0 h 53054"/>
                    <a:gd name="connsiteX4" fmla="*/ 48578 w 72581"/>
                    <a:gd name="connsiteY4" fmla="*/ 52388 h 5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3054">
                      <a:moveTo>
                        <a:pt x="48578" y="52388"/>
                      </a:moveTo>
                      <a:cubicBezTo>
                        <a:pt x="53340" y="55245"/>
                        <a:pt x="61913" y="48577"/>
                        <a:pt x="67628" y="39052"/>
                      </a:cubicBezTo>
                      <a:cubicBezTo>
                        <a:pt x="73343" y="28575"/>
                        <a:pt x="74295" y="18097"/>
                        <a:pt x="69532" y="15240"/>
                      </a:cubicBezTo>
                      <a:cubicBezTo>
                        <a:pt x="68580" y="15240"/>
                        <a:pt x="0" y="0"/>
                        <a:pt x="0" y="0"/>
                      </a:cubicBezTo>
                      <a:cubicBezTo>
                        <a:pt x="0" y="0"/>
                        <a:pt x="47625" y="52388"/>
                        <a:pt x="48578" y="523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7416AB2-1B54-4F80-B0BB-806BF8C2F5AD}"/>
                    </a:ext>
                  </a:extLst>
                </p:cNvPr>
                <p:cNvSpPr/>
                <p:nvPr/>
              </p:nvSpPr>
              <p:spPr>
                <a:xfrm>
                  <a:off x="690106" y="7693871"/>
                  <a:ext cx="71629" cy="52750"/>
                </a:xfrm>
                <a:custGeom>
                  <a:avLst/>
                  <a:gdLst>
                    <a:gd name="connsiteX0" fmla="*/ 68580 w 71629"/>
                    <a:gd name="connsiteY0" fmla="*/ 38463 h 52750"/>
                    <a:gd name="connsiteX1" fmla="*/ 66675 w 71629"/>
                    <a:gd name="connsiteY1" fmla="*/ 14650 h 52750"/>
                    <a:gd name="connsiteX2" fmla="*/ 47625 w 71629"/>
                    <a:gd name="connsiteY2" fmla="*/ 363 h 52750"/>
                    <a:gd name="connsiteX3" fmla="*/ 0 w 71629"/>
                    <a:gd name="connsiteY3" fmla="*/ 52750 h 52750"/>
                    <a:gd name="connsiteX4" fmla="*/ 68580 w 71629"/>
                    <a:gd name="connsiteY4" fmla="*/ 38463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68580" y="38463"/>
                      </a:moveTo>
                      <a:cubicBezTo>
                        <a:pt x="73343" y="35605"/>
                        <a:pt x="72390" y="25128"/>
                        <a:pt x="66675" y="14650"/>
                      </a:cubicBezTo>
                      <a:cubicBezTo>
                        <a:pt x="60960" y="4173"/>
                        <a:pt x="52388" y="-1542"/>
                        <a:pt x="47625" y="363"/>
                      </a:cubicBezTo>
                      <a:cubicBezTo>
                        <a:pt x="46673" y="363"/>
                        <a:pt x="0" y="52750"/>
                        <a:pt x="0" y="52750"/>
                      </a:cubicBezTo>
                      <a:cubicBezTo>
                        <a:pt x="0" y="52750"/>
                        <a:pt x="67627" y="39415"/>
                        <a:pt x="68580" y="384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A5CAF596-C539-4CBA-937F-0BCFE3A5063A}"/>
                    </a:ext>
                  </a:extLst>
                </p:cNvPr>
                <p:cNvSpPr/>
                <p:nvPr/>
              </p:nvSpPr>
              <p:spPr>
                <a:xfrm>
                  <a:off x="636727" y="7677269"/>
                  <a:ext cx="46711" cy="75067"/>
                </a:xfrm>
                <a:custGeom>
                  <a:avLst/>
                  <a:gdLst>
                    <a:gd name="connsiteX0" fmla="*/ 9564 w 46711"/>
                    <a:gd name="connsiteY0" fmla="*/ 2678 h 75067"/>
                    <a:gd name="connsiteX1" fmla="*/ 46711 w 46711"/>
                    <a:gd name="connsiteY1" fmla="*/ 74115 h 75067"/>
                    <a:gd name="connsiteX2" fmla="*/ 46711 w 46711"/>
                    <a:gd name="connsiteY2" fmla="*/ 75068 h 75067"/>
                    <a:gd name="connsiteX3" fmla="*/ 45759 w 46711"/>
                    <a:gd name="connsiteY3" fmla="*/ 75068 h 75067"/>
                    <a:gd name="connsiteX4" fmla="*/ 991 w 46711"/>
                    <a:gd name="connsiteY4" fmla="*/ 9345 h 75067"/>
                    <a:gd name="connsiteX5" fmla="*/ 2896 w 46711"/>
                    <a:gd name="connsiteY5" fmla="*/ 1725 h 75067"/>
                    <a:gd name="connsiteX6" fmla="*/ 9564 w 46711"/>
                    <a:gd name="connsiteY6" fmla="*/ 2678 h 75067"/>
                    <a:gd name="connsiteX7" fmla="*/ 9564 w 46711"/>
                    <a:gd name="connsiteY7" fmla="*/ 2678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9564" y="2678"/>
                      </a:moveTo>
                      <a:lnTo>
                        <a:pt x="46711" y="74115"/>
                      </a:lnTo>
                      <a:cubicBezTo>
                        <a:pt x="46711" y="74115"/>
                        <a:pt x="46711" y="75068"/>
                        <a:pt x="46711" y="75068"/>
                      </a:cubicBezTo>
                      <a:cubicBezTo>
                        <a:pt x="46711" y="75068"/>
                        <a:pt x="45759" y="75068"/>
                        <a:pt x="45759" y="75068"/>
                      </a:cubicBezTo>
                      <a:lnTo>
                        <a:pt x="991" y="9345"/>
                      </a:lnTo>
                      <a:cubicBezTo>
                        <a:pt x="-914" y="6488"/>
                        <a:pt x="39" y="3630"/>
                        <a:pt x="2896" y="1725"/>
                      </a:cubicBezTo>
                      <a:cubicBezTo>
                        <a:pt x="3849" y="-1132"/>
                        <a:pt x="6706" y="-180"/>
                        <a:pt x="9564" y="2678"/>
                      </a:cubicBezTo>
                      <a:cubicBezTo>
                        <a:pt x="8611" y="2678"/>
                        <a:pt x="9564" y="2678"/>
                        <a:pt x="9564" y="26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42285A0F-6887-4B78-B84C-08A52AB8A06C}"/>
                    </a:ext>
                  </a:extLst>
                </p:cNvPr>
                <p:cNvSpPr/>
                <p:nvPr/>
              </p:nvSpPr>
              <p:spPr>
                <a:xfrm>
                  <a:off x="595808" y="7747574"/>
                  <a:ext cx="86677" cy="11430"/>
                </a:xfrm>
                <a:custGeom>
                  <a:avLst/>
                  <a:gdLst>
                    <a:gd name="connsiteX0" fmla="*/ 5715 w 86677"/>
                    <a:gd name="connsiteY0" fmla="*/ 0 h 11430"/>
                    <a:gd name="connsiteX1" fmla="*/ 85725 w 86677"/>
                    <a:gd name="connsiteY1" fmla="*/ 3810 h 11430"/>
                    <a:gd name="connsiteX2" fmla="*/ 86678 w 86677"/>
                    <a:gd name="connsiteY2" fmla="*/ 4763 h 11430"/>
                    <a:gd name="connsiteX3" fmla="*/ 85725 w 86677"/>
                    <a:gd name="connsiteY3" fmla="*/ 5715 h 11430"/>
                    <a:gd name="connsiteX4" fmla="*/ 5715 w 86677"/>
                    <a:gd name="connsiteY4" fmla="*/ 11430 h 11430"/>
                    <a:gd name="connsiteX5" fmla="*/ 0 w 86677"/>
                    <a:gd name="connsiteY5" fmla="*/ 5715 h 11430"/>
                    <a:gd name="connsiteX6" fmla="*/ 5715 w 86677"/>
                    <a:gd name="connsiteY6" fmla="*/ 0 h 11430"/>
                    <a:gd name="connsiteX7" fmla="*/ 5715 w 86677"/>
                    <a:gd name="connsiteY7" fmla="*/ 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30">
                      <a:moveTo>
                        <a:pt x="5715" y="0"/>
                      </a:moveTo>
                      <a:lnTo>
                        <a:pt x="85725" y="3810"/>
                      </a:lnTo>
                      <a:cubicBezTo>
                        <a:pt x="86678" y="3810"/>
                        <a:pt x="86678" y="3810"/>
                        <a:pt x="86678" y="4763"/>
                      </a:cubicBezTo>
                      <a:cubicBezTo>
                        <a:pt x="86678" y="4763"/>
                        <a:pt x="86678" y="5715"/>
                        <a:pt x="85725" y="5715"/>
                      </a:cubicBezTo>
                      <a:lnTo>
                        <a:pt x="5715" y="11430"/>
                      </a:lnTo>
                      <a:cubicBezTo>
                        <a:pt x="2858" y="11430"/>
                        <a:pt x="0" y="9525"/>
                        <a:pt x="0" y="5715"/>
                      </a:cubicBezTo>
                      <a:cubicBezTo>
                        <a:pt x="0" y="2857"/>
                        <a:pt x="1905" y="0"/>
                        <a:pt x="5715" y="0"/>
                      </a:cubicBezTo>
                      <a:cubicBezTo>
                        <a:pt x="5715" y="0"/>
                        <a:pt x="5715" y="0"/>
                        <a:pt x="571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737A9289-42BA-46B3-8FD9-35811208661C}"/>
                    </a:ext>
                  </a:extLst>
                </p:cNvPr>
                <p:cNvSpPr/>
                <p:nvPr/>
              </p:nvSpPr>
              <p:spPr>
                <a:xfrm>
                  <a:off x="636903" y="7750961"/>
                  <a:ext cx="45053" cy="76980"/>
                </a:xfrm>
                <a:custGeom>
                  <a:avLst/>
                  <a:gdLst>
                    <a:gd name="connsiteX0" fmla="*/ 815 w 45053"/>
                    <a:gd name="connsiteY0" fmla="*/ 68051 h 76980"/>
                    <a:gd name="connsiteX1" fmla="*/ 43678 w 45053"/>
                    <a:gd name="connsiteY1" fmla="*/ 423 h 76980"/>
                    <a:gd name="connsiteX2" fmla="*/ 44630 w 45053"/>
                    <a:gd name="connsiteY2" fmla="*/ 423 h 76980"/>
                    <a:gd name="connsiteX3" fmla="*/ 44630 w 45053"/>
                    <a:gd name="connsiteY3" fmla="*/ 1376 h 76980"/>
                    <a:gd name="connsiteX4" fmla="*/ 9388 w 45053"/>
                    <a:gd name="connsiteY4" fmla="*/ 73766 h 76980"/>
                    <a:gd name="connsiteX5" fmla="*/ 1768 w 45053"/>
                    <a:gd name="connsiteY5" fmla="*/ 76623 h 76980"/>
                    <a:gd name="connsiteX6" fmla="*/ 815 w 45053"/>
                    <a:gd name="connsiteY6" fmla="*/ 68051 h 76980"/>
                    <a:gd name="connsiteX7" fmla="*/ 815 w 45053"/>
                    <a:gd name="connsiteY7" fmla="*/ 68051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053" h="76980">
                      <a:moveTo>
                        <a:pt x="815" y="68051"/>
                      </a:moveTo>
                      <a:lnTo>
                        <a:pt x="43678" y="423"/>
                      </a:lnTo>
                      <a:cubicBezTo>
                        <a:pt x="43678" y="423"/>
                        <a:pt x="44630" y="-529"/>
                        <a:pt x="44630" y="423"/>
                      </a:cubicBezTo>
                      <a:cubicBezTo>
                        <a:pt x="44630" y="423"/>
                        <a:pt x="45583" y="1376"/>
                        <a:pt x="44630" y="1376"/>
                      </a:cubicBezTo>
                      <a:lnTo>
                        <a:pt x="9388" y="73766"/>
                      </a:lnTo>
                      <a:cubicBezTo>
                        <a:pt x="8435" y="76623"/>
                        <a:pt x="4625" y="77576"/>
                        <a:pt x="1768" y="76623"/>
                      </a:cubicBezTo>
                      <a:cubicBezTo>
                        <a:pt x="815" y="74718"/>
                        <a:pt x="-1090" y="70908"/>
                        <a:pt x="815" y="68051"/>
                      </a:cubicBezTo>
                      <a:cubicBezTo>
                        <a:pt x="815" y="68051"/>
                        <a:pt x="815" y="68051"/>
                        <a:pt x="815" y="68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DD8A1D84-883E-4A97-A982-FA45BFF60CDC}"/>
                    </a:ext>
                  </a:extLst>
                </p:cNvPr>
                <p:cNvSpPr/>
                <p:nvPr/>
              </p:nvSpPr>
              <p:spPr>
                <a:xfrm>
                  <a:off x="681533" y="7751384"/>
                  <a:ext cx="46711" cy="75067"/>
                </a:xfrm>
                <a:custGeom>
                  <a:avLst/>
                  <a:gdLst>
                    <a:gd name="connsiteX0" fmla="*/ 36195 w 46711"/>
                    <a:gd name="connsiteY0" fmla="*/ 72390 h 75067"/>
                    <a:gd name="connsiteX1" fmla="*/ 0 w 46711"/>
                    <a:gd name="connsiteY1" fmla="*/ 952 h 75067"/>
                    <a:gd name="connsiteX2" fmla="*/ 0 w 46711"/>
                    <a:gd name="connsiteY2" fmla="*/ 0 h 75067"/>
                    <a:gd name="connsiteX3" fmla="*/ 953 w 46711"/>
                    <a:gd name="connsiteY3" fmla="*/ 0 h 75067"/>
                    <a:gd name="connsiteX4" fmla="*/ 45720 w 46711"/>
                    <a:gd name="connsiteY4" fmla="*/ 65722 h 75067"/>
                    <a:gd name="connsiteX5" fmla="*/ 43815 w 46711"/>
                    <a:gd name="connsiteY5" fmla="*/ 73342 h 75067"/>
                    <a:gd name="connsiteX6" fmla="*/ 36195 w 46711"/>
                    <a:gd name="connsiteY6" fmla="*/ 72390 h 75067"/>
                    <a:gd name="connsiteX7" fmla="*/ 36195 w 46711"/>
                    <a:gd name="connsiteY7" fmla="*/ 72390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36195" y="72390"/>
                      </a:moveTo>
                      <a:lnTo>
                        <a:pt x="0" y="952"/>
                      </a:lnTo>
                      <a:cubicBezTo>
                        <a:pt x="0" y="952"/>
                        <a:pt x="0" y="0"/>
                        <a:pt x="0" y="0"/>
                      </a:cubicBezTo>
                      <a:cubicBezTo>
                        <a:pt x="0" y="0"/>
                        <a:pt x="953" y="0"/>
                        <a:pt x="953" y="0"/>
                      </a:cubicBezTo>
                      <a:lnTo>
                        <a:pt x="45720" y="65722"/>
                      </a:lnTo>
                      <a:cubicBezTo>
                        <a:pt x="47625" y="68580"/>
                        <a:pt x="46673" y="71438"/>
                        <a:pt x="43815" y="73342"/>
                      </a:cubicBezTo>
                      <a:cubicBezTo>
                        <a:pt x="41910" y="76200"/>
                        <a:pt x="38100" y="75247"/>
                        <a:pt x="36195" y="72390"/>
                      </a:cubicBezTo>
                      <a:cubicBezTo>
                        <a:pt x="36195" y="72390"/>
                        <a:pt x="36195" y="72390"/>
                        <a:pt x="36195" y="7239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E5F76963-E7B9-4556-9754-691135996781}"/>
                    </a:ext>
                  </a:extLst>
                </p:cNvPr>
                <p:cNvSpPr/>
                <p:nvPr/>
              </p:nvSpPr>
              <p:spPr>
                <a:xfrm>
                  <a:off x="680581" y="7744717"/>
                  <a:ext cx="86862" cy="11430"/>
                </a:xfrm>
                <a:custGeom>
                  <a:avLst/>
                  <a:gdLst>
                    <a:gd name="connsiteX0" fmla="*/ 80963 w 86862"/>
                    <a:gd name="connsiteY0" fmla="*/ 11430 h 11430"/>
                    <a:gd name="connsiteX1" fmla="*/ 952 w 86862"/>
                    <a:gd name="connsiteY1" fmla="*/ 7620 h 11430"/>
                    <a:gd name="connsiteX2" fmla="*/ 0 w 86862"/>
                    <a:gd name="connsiteY2" fmla="*/ 6668 h 11430"/>
                    <a:gd name="connsiteX3" fmla="*/ 952 w 86862"/>
                    <a:gd name="connsiteY3" fmla="*/ 5715 h 11430"/>
                    <a:gd name="connsiteX4" fmla="*/ 80963 w 86862"/>
                    <a:gd name="connsiteY4" fmla="*/ 0 h 11430"/>
                    <a:gd name="connsiteX5" fmla="*/ 86677 w 86862"/>
                    <a:gd name="connsiteY5" fmla="*/ 5715 h 11430"/>
                    <a:gd name="connsiteX6" fmla="*/ 80963 w 86862"/>
                    <a:gd name="connsiteY6" fmla="*/ 11430 h 11430"/>
                    <a:gd name="connsiteX7" fmla="*/ 80963 w 86862"/>
                    <a:gd name="connsiteY7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862" h="11430">
                      <a:moveTo>
                        <a:pt x="80963" y="11430"/>
                      </a:moveTo>
                      <a:lnTo>
                        <a:pt x="952" y="7620"/>
                      </a:lnTo>
                      <a:cubicBezTo>
                        <a:pt x="0" y="7620"/>
                        <a:pt x="0" y="7620"/>
                        <a:pt x="0" y="6668"/>
                      </a:cubicBezTo>
                      <a:cubicBezTo>
                        <a:pt x="0" y="6668"/>
                        <a:pt x="0" y="5715"/>
                        <a:pt x="952" y="5715"/>
                      </a:cubicBezTo>
                      <a:lnTo>
                        <a:pt x="80963" y="0"/>
                      </a:lnTo>
                      <a:cubicBezTo>
                        <a:pt x="83820" y="0"/>
                        <a:pt x="86677" y="1905"/>
                        <a:pt x="86677" y="5715"/>
                      </a:cubicBezTo>
                      <a:cubicBezTo>
                        <a:pt x="87630" y="8572"/>
                        <a:pt x="84773" y="11430"/>
                        <a:pt x="80963" y="11430"/>
                      </a:cubicBezTo>
                      <a:cubicBezTo>
                        <a:pt x="81915" y="11430"/>
                        <a:pt x="81915" y="11430"/>
                        <a:pt x="80963" y="114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5DAB4E48-4EA1-4402-8F5B-FCF72FAB2079}"/>
                    </a:ext>
                  </a:extLst>
                </p:cNvPr>
                <p:cNvSpPr/>
                <p:nvPr/>
              </p:nvSpPr>
              <p:spPr>
                <a:xfrm>
                  <a:off x="681110" y="7675779"/>
                  <a:ext cx="45564" cy="76980"/>
                </a:xfrm>
                <a:custGeom>
                  <a:avLst/>
                  <a:gdLst>
                    <a:gd name="connsiteX0" fmla="*/ 45191 w 45564"/>
                    <a:gd name="connsiteY0" fmla="*/ 8930 h 76980"/>
                    <a:gd name="connsiteX1" fmla="*/ 1376 w 45564"/>
                    <a:gd name="connsiteY1" fmla="*/ 76557 h 76980"/>
                    <a:gd name="connsiteX2" fmla="*/ 423 w 45564"/>
                    <a:gd name="connsiteY2" fmla="*/ 76557 h 76980"/>
                    <a:gd name="connsiteX3" fmla="*/ 423 w 45564"/>
                    <a:gd name="connsiteY3" fmla="*/ 75605 h 76980"/>
                    <a:gd name="connsiteX4" fmla="*/ 35666 w 45564"/>
                    <a:gd name="connsiteY4" fmla="*/ 3215 h 76980"/>
                    <a:gd name="connsiteX5" fmla="*/ 43286 w 45564"/>
                    <a:gd name="connsiteY5" fmla="*/ 357 h 76980"/>
                    <a:gd name="connsiteX6" fmla="*/ 45191 w 45564"/>
                    <a:gd name="connsiteY6" fmla="*/ 8930 h 76980"/>
                    <a:gd name="connsiteX7" fmla="*/ 45191 w 45564"/>
                    <a:gd name="connsiteY7" fmla="*/ 8930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564" h="76980">
                      <a:moveTo>
                        <a:pt x="45191" y="8930"/>
                      </a:moveTo>
                      <a:lnTo>
                        <a:pt x="1376" y="76557"/>
                      </a:lnTo>
                      <a:cubicBezTo>
                        <a:pt x="1376" y="76557"/>
                        <a:pt x="423" y="77510"/>
                        <a:pt x="423" y="76557"/>
                      </a:cubicBezTo>
                      <a:cubicBezTo>
                        <a:pt x="423" y="76557"/>
                        <a:pt x="-529" y="75605"/>
                        <a:pt x="423" y="75605"/>
                      </a:cubicBezTo>
                      <a:lnTo>
                        <a:pt x="35666" y="3215"/>
                      </a:lnTo>
                      <a:cubicBezTo>
                        <a:pt x="36618" y="357"/>
                        <a:pt x="40428" y="-595"/>
                        <a:pt x="43286" y="357"/>
                      </a:cubicBezTo>
                      <a:cubicBezTo>
                        <a:pt x="45191" y="2262"/>
                        <a:pt x="46143" y="6072"/>
                        <a:pt x="45191" y="8930"/>
                      </a:cubicBezTo>
                      <a:cubicBezTo>
                        <a:pt x="45191" y="8930"/>
                        <a:pt x="45191" y="8930"/>
                        <a:pt x="45191" y="89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FE0893C-6BA6-49E1-A69F-AC7FA33BF5B8}"/>
                </a:ext>
              </a:extLst>
            </p:cNvPr>
            <p:cNvSpPr/>
            <p:nvPr/>
          </p:nvSpPr>
          <p:spPr>
            <a:xfrm flipH="1">
              <a:off x="896608" y="6421042"/>
              <a:ext cx="37549" cy="20285"/>
            </a:xfrm>
            <a:custGeom>
              <a:avLst/>
              <a:gdLst>
                <a:gd name="connsiteX0" fmla="*/ 66675 w 82867"/>
                <a:gd name="connsiteY0" fmla="*/ 0 h 44767"/>
                <a:gd name="connsiteX1" fmla="*/ 0 w 82867"/>
                <a:gd name="connsiteY1" fmla="*/ 0 h 44767"/>
                <a:gd name="connsiteX2" fmla="*/ 0 w 82867"/>
                <a:gd name="connsiteY2" fmla="*/ 38100 h 44767"/>
                <a:gd name="connsiteX3" fmla="*/ 953 w 82867"/>
                <a:gd name="connsiteY3" fmla="*/ 44768 h 44767"/>
                <a:gd name="connsiteX4" fmla="*/ 82868 w 82867"/>
                <a:gd name="connsiteY4" fmla="*/ 44768 h 44767"/>
                <a:gd name="connsiteX5" fmla="*/ 66675 w 82867"/>
                <a:gd name="connsiteY5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" h="44767">
                  <a:moveTo>
                    <a:pt x="66675" y="0"/>
                  </a:moveTo>
                  <a:lnTo>
                    <a:pt x="0" y="0"/>
                  </a:lnTo>
                  <a:cubicBezTo>
                    <a:pt x="0" y="12383"/>
                    <a:pt x="0" y="26670"/>
                    <a:pt x="0" y="38100"/>
                  </a:cubicBezTo>
                  <a:cubicBezTo>
                    <a:pt x="0" y="40005"/>
                    <a:pt x="0" y="42863"/>
                    <a:pt x="953" y="44768"/>
                  </a:cubicBezTo>
                  <a:lnTo>
                    <a:pt x="82868" y="44768"/>
                  </a:lnTo>
                  <a:lnTo>
                    <a:pt x="66675" y="0"/>
                  </a:lnTo>
                  <a:close/>
                </a:path>
              </a:pathLst>
            </a:custGeom>
            <a:solidFill>
              <a:srgbClr val="427A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0F0B3DE-DBAE-4C10-B7DC-C14E2D9BE4D7}"/>
                </a:ext>
              </a:extLst>
            </p:cNvPr>
            <p:cNvSpPr/>
            <p:nvPr/>
          </p:nvSpPr>
          <p:spPr>
            <a:xfrm flipH="1">
              <a:off x="904377" y="6424494"/>
              <a:ext cx="6474" cy="12084"/>
            </a:xfrm>
            <a:custGeom>
              <a:avLst/>
              <a:gdLst>
                <a:gd name="connsiteX0" fmla="*/ 14288 w 14287"/>
                <a:gd name="connsiteY0" fmla="*/ 26670 h 26669"/>
                <a:gd name="connsiteX1" fmla="*/ 4763 w 14287"/>
                <a:gd name="connsiteY1" fmla="*/ 26670 h 26669"/>
                <a:gd name="connsiteX2" fmla="*/ 0 w 14287"/>
                <a:gd name="connsiteY2" fmla="*/ 0 h 26669"/>
                <a:gd name="connsiteX3" fmla="*/ 9525 w 14287"/>
                <a:gd name="connsiteY3" fmla="*/ 0 h 26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" h="26669">
                  <a:moveTo>
                    <a:pt x="14288" y="26670"/>
                  </a:moveTo>
                  <a:lnTo>
                    <a:pt x="4763" y="26670"/>
                  </a:lnTo>
                  <a:lnTo>
                    <a:pt x="0" y="0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539BA01-0A3D-4400-A2F7-98D105EA84B7}"/>
                </a:ext>
              </a:extLst>
            </p:cNvPr>
            <p:cNvSpPr/>
            <p:nvPr/>
          </p:nvSpPr>
          <p:spPr>
            <a:xfrm flipH="1">
              <a:off x="904377" y="6432263"/>
              <a:ext cx="5179" cy="4316"/>
            </a:xfrm>
            <a:custGeom>
              <a:avLst/>
              <a:gdLst>
                <a:gd name="connsiteX0" fmla="*/ 9525 w 11429"/>
                <a:gd name="connsiteY0" fmla="*/ 0 h 9525"/>
                <a:gd name="connsiteX1" fmla="*/ 0 w 11429"/>
                <a:gd name="connsiteY1" fmla="*/ 0 h 9525"/>
                <a:gd name="connsiteX2" fmla="*/ 1905 w 11429"/>
                <a:gd name="connsiteY2" fmla="*/ 9525 h 9525"/>
                <a:gd name="connsiteX3" fmla="*/ 11430 w 11429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9" h="9525">
                  <a:moveTo>
                    <a:pt x="9525" y="0"/>
                  </a:moveTo>
                  <a:lnTo>
                    <a:pt x="0" y="0"/>
                  </a:lnTo>
                  <a:lnTo>
                    <a:pt x="1905" y="9525"/>
                  </a:lnTo>
                  <a:lnTo>
                    <a:pt x="11430" y="9525"/>
                  </a:lnTo>
                  <a:close/>
                </a:path>
              </a:pathLst>
            </a:custGeom>
            <a:solidFill>
              <a:srgbClr val="FAB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6C694D7-A4AC-453C-BA98-3A0F5CA5082D}"/>
                </a:ext>
              </a:extLst>
            </p:cNvPr>
            <p:cNvSpPr/>
            <p:nvPr/>
          </p:nvSpPr>
          <p:spPr>
            <a:xfrm flipH="1">
              <a:off x="631281" y="6263076"/>
              <a:ext cx="91823" cy="64554"/>
            </a:xfrm>
            <a:custGeom>
              <a:avLst/>
              <a:gdLst>
                <a:gd name="connsiteX0" fmla="*/ 28575 w 202644"/>
                <a:gd name="connsiteY0" fmla="*/ 128588 h 142465"/>
                <a:gd name="connsiteX1" fmla="*/ 188595 w 202644"/>
                <a:gd name="connsiteY1" fmla="*/ 20955 h 142465"/>
                <a:gd name="connsiteX2" fmla="*/ 192405 w 202644"/>
                <a:gd name="connsiteY2" fmla="*/ 0 h 142465"/>
                <a:gd name="connsiteX3" fmla="*/ 5715 w 202644"/>
                <a:gd name="connsiteY3" fmla="*/ 139065 h 142465"/>
                <a:gd name="connsiteX4" fmla="*/ 0 w 202644"/>
                <a:gd name="connsiteY4" fmla="*/ 138113 h 142465"/>
                <a:gd name="connsiteX5" fmla="*/ 28575 w 202644"/>
                <a:gd name="connsiteY5" fmla="*/ 128588 h 142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2644" h="142465">
                  <a:moveTo>
                    <a:pt x="28575" y="128588"/>
                  </a:moveTo>
                  <a:cubicBezTo>
                    <a:pt x="59055" y="100965"/>
                    <a:pt x="143828" y="47625"/>
                    <a:pt x="188595" y="20955"/>
                  </a:cubicBezTo>
                  <a:cubicBezTo>
                    <a:pt x="208597" y="9525"/>
                    <a:pt x="204788" y="3810"/>
                    <a:pt x="192405" y="0"/>
                  </a:cubicBezTo>
                  <a:cubicBezTo>
                    <a:pt x="59055" y="54293"/>
                    <a:pt x="5715" y="139065"/>
                    <a:pt x="5715" y="139065"/>
                  </a:cubicBezTo>
                  <a:cubicBezTo>
                    <a:pt x="3810" y="139065"/>
                    <a:pt x="1905" y="138113"/>
                    <a:pt x="0" y="138113"/>
                  </a:cubicBezTo>
                  <a:cubicBezTo>
                    <a:pt x="3810" y="145733"/>
                    <a:pt x="11430" y="143828"/>
                    <a:pt x="28575" y="128588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98E8C1-3083-453C-9A03-6945183E35DE}"/>
                </a:ext>
              </a:extLst>
            </p:cNvPr>
            <p:cNvSpPr/>
            <p:nvPr/>
          </p:nvSpPr>
          <p:spPr>
            <a:xfrm flipH="1">
              <a:off x="492630" y="6258328"/>
              <a:ext cx="201845" cy="74235"/>
            </a:xfrm>
            <a:custGeom>
              <a:avLst/>
              <a:gdLst>
                <a:gd name="connsiteX0" fmla="*/ 217806 w 445453"/>
                <a:gd name="connsiteY0" fmla="*/ 4763 h 163830"/>
                <a:gd name="connsiteX1" fmla="*/ 184469 w 445453"/>
                <a:gd name="connsiteY1" fmla="*/ 21907 h 163830"/>
                <a:gd name="connsiteX2" fmla="*/ 5399 w 445453"/>
                <a:gd name="connsiteY2" fmla="*/ 152400 h 163830"/>
                <a:gd name="connsiteX3" fmla="*/ 9209 w 445453"/>
                <a:gd name="connsiteY3" fmla="*/ 163830 h 163830"/>
                <a:gd name="connsiteX4" fmla="*/ 426404 w 445453"/>
                <a:gd name="connsiteY4" fmla="*/ 163830 h 163830"/>
                <a:gd name="connsiteX5" fmla="*/ 445454 w 445453"/>
                <a:gd name="connsiteY5" fmla="*/ 144780 h 163830"/>
                <a:gd name="connsiteX6" fmla="*/ 445454 w 445453"/>
                <a:gd name="connsiteY6" fmla="*/ 10477 h 163830"/>
                <a:gd name="connsiteX7" fmla="*/ 322581 w 445453"/>
                <a:gd name="connsiteY7" fmla="*/ 0 h 163830"/>
                <a:gd name="connsiteX8" fmla="*/ 217806 w 445453"/>
                <a:gd name="connsiteY8" fmla="*/ 4763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453" h="163830">
                  <a:moveTo>
                    <a:pt x="217806" y="4763"/>
                  </a:moveTo>
                  <a:cubicBezTo>
                    <a:pt x="207329" y="6667"/>
                    <a:pt x="193041" y="15240"/>
                    <a:pt x="184469" y="21907"/>
                  </a:cubicBezTo>
                  <a:lnTo>
                    <a:pt x="5399" y="152400"/>
                  </a:lnTo>
                  <a:cubicBezTo>
                    <a:pt x="-3174" y="159068"/>
                    <a:pt x="-1269" y="163830"/>
                    <a:pt x="9209" y="163830"/>
                  </a:cubicBezTo>
                  <a:lnTo>
                    <a:pt x="426404" y="163830"/>
                  </a:lnTo>
                  <a:cubicBezTo>
                    <a:pt x="436881" y="163830"/>
                    <a:pt x="445454" y="155258"/>
                    <a:pt x="445454" y="144780"/>
                  </a:cubicBezTo>
                  <a:lnTo>
                    <a:pt x="445454" y="10477"/>
                  </a:lnTo>
                  <a:cubicBezTo>
                    <a:pt x="445454" y="4763"/>
                    <a:pt x="390209" y="0"/>
                    <a:pt x="322581" y="0"/>
                  </a:cubicBezTo>
                  <a:cubicBezTo>
                    <a:pt x="278766" y="0"/>
                    <a:pt x="239714" y="1905"/>
                    <a:pt x="217806" y="4763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86CEE93-41BF-4645-88D5-939D9650A3B7}"/>
                </a:ext>
              </a:extLst>
            </p:cNvPr>
            <p:cNvSpPr/>
            <p:nvPr/>
          </p:nvSpPr>
          <p:spPr>
            <a:xfrm flipH="1">
              <a:off x="405969" y="6264655"/>
              <a:ext cx="75007" cy="67908"/>
            </a:xfrm>
            <a:custGeom>
              <a:avLst/>
              <a:gdLst>
                <a:gd name="connsiteX0" fmla="*/ 154305 w 165532"/>
                <a:gd name="connsiteY0" fmla="*/ 149867 h 149866"/>
                <a:gd name="connsiteX1" fmla="*/ 19050 w 165532"/>
                <a:gd name="connsiteY1" fmla="*/ 149867 h 149866"/>
                <a:gd name="connsiteX2" fmla="*/ 0 w 165532"/>
                <a:gd name="connsiteY2" fmla="*/ 130817 h 149866"/>
                <a:gd name="connsiteX3" fmla="*/ 0 w 165532"/>
                <a:gd name="connsiteY3" fmla="*/ 15564 h 149866"/>
                <a:gd name="connsiteX4" fmla="*/ 19050 w 165532"/>
                <a:gd name="connsiteY4" fmla="*/ 324 h 149866"/>
                <a:gd name="connsiteX5" fmla="*/ 62865 w 165532"/>
                <a:gd name="connsiteY5" fmla="*/ 9849 h 149866"/>
                <a:gd name="connsiteX6" fmla="*/ 92393 w 165532"/>
                <a:gd name="connsiteY6" fmla="*/ 29852 h 149866"/>
                <a:gd name="connsiteX7" fmla="*/ 162877 w 165532"/>
                <a:gd name="connsiteY7" fmla="*/ 134627 h 149866"/>
                <a:gd name="connsiteX8" fmla="*/ 154305 w 165532"/>
                <a:gd name="connsiteY8" fmla="*/ 149867 h 149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532" h="149866">
                  <a:moveTo>
                    <a:pt x="154305" y="149867"/>
                  </a:moveTo>
                  <a:lnTo>
                    <a:pt x="19050" y="149867"/>
                  </a:lnTo>
                  <a:cubicBezTo>
                    <a:pt x="8573" y="149867"/>
                    <a:pt x="0" y="141294"/>
                    <a:pt x="0" y="130817"/>
                  </a:cubicBezTo>
                  <a:lnTo>
                    <a:pt x="0" y="15564"/>
                  </a:lnTo>
                  <a:cubicBezTo>
                    <a:pt x="0" y="5087"/>
                    <a:pt x="8573" y="-1581"/>
                    <a:pt x="19050" y="324"/>
                  </a:cubicBezTo>
                  <a:lnTo>
                    <a:pt x="62865" y="9849"/>
                  </a:lnTo>
                  <a:cubicBezTo>
                    <a:pt x="73342" y="11754"/>
                    <a:pt x="86677" y="21279"/>
                    <a:pt x="92393" y="29852"/>
                  </a:cubicBezTo>
                  <a:lnTo>
                    <a:pt x="162877" y="134627"/>
                  </a:lnTo>
                  <a:cubicBezTo>
                    <a:pt x="168593" y="143199"/>
                    <a:pt x="164782" y="149867"/>
                    <a:pt x="154305" y="149867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DA3B429-167D-4887-AB4E-3B00E9B0B3FC}"/>
                </a:ext>
              </a:extLst>
            </p:cNvPr>
            <p:cNvSpPr/>
            <p:nvPr/>
          </p:nvSpPr>
          <p:spPr>
            <a:xfrm flipH="1">
              <a:off x="220721" y="6355870"/>
              <a:ext cx="28917" cy="15106"/>
            </a:xfrm>
            <a:custGeom>
              <a:avLst/>
              <a:gdLst>
                <a:gd name="connsiteX0" fmla="*/ 47625 w 63817"/>
                <a:gd name="connsiteY0" fmla="*/ 0 h 33337"/>
                <a:gd name="connsiteX1" fmla="*/ 0 w 63817"/>
                <a:gd name="connsiteY1" fmla="*/ 0 h 33337"/>
                <a:gd name="connsiteX2" fmla="*/ 0 w 63817"/>
                <a:gd name="connsiteY2" fmla="*/ 33338 h 33337"/>
                <a:gd name="connsiteX3" fmla="*/ 63817 w 63817"/>
                <a:gd name="connsiteY3" fmla="*/ 33338 h 33337"/>
                <a:gd name="connsiteX4" fmla="*/ 47625 w 63817"/>
                <a:gd name="connsiteY4" fmla="*/ 0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17" h="33337">
                  <a:moveTo>
                    <a:pt x="47625" y="0"/>
                  </a:moveTo>
                  <a:lnTo>
                    <a:pt x="0" y="0"/>
                  </a:lnTo>
                  <a:lnTo>
                    <a:pt x="0" y="33338"/>
                  </a:lnTo>
                  <a:lnTo>
                    <a:pt x="63817" y="33338"/>
                  </a:lnTo>
                  <a:cubicBezTo>
                    <a:pt x="59055" y="20003"/>
                    <a:pt x="53340" y="9525"/>
                    <a:pt x="47625" y="0"/>
                  </a:cubicBezTo>
                  <a:close/>
                </a:path>
              </a:pathLst>
            </a:custGeom>
            <a:solidFill>
              <a:srgbClr val="DB2A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grpSp>
          <p:nvGrpSpPr>
            <p:cNvPr id="167" name="Graphic 17">
              <a:extLst>
                <a:ext uri="{FF2B5EF4-FFF2-40B4-BE49-F238E27FC236}">
                  <a16:creationId xmlns:a16="http://schemas.microsoft.com/office/drawing/2014/main" id="{86098EC8-E9B8-48FC-8BD4-F1472B7FF049}"/>
                </a:ext>
              </a:extLst>
            </p:cNvPr>
            <p:cNvGrpSpPr/>
            <p:nvPr/>
          </p:nvGrpSpPr>
          <p:grpSpPr>
            <a:xfrm flipH="1">
              <a:off x="287619" y="6355438"/>
              <a:ext cx="146744" cy="136386"/>
              <a:chOff x="1477823" y="7589459"/>
              <a:chExt cx="323850" cy="300990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3740A63-7A59-4C18-AF51-DA4A579A243F}"/>
                  </a:ext>
                </a:extLst>
              </p:cNvPr>
              <p:cNvSpPr/>
              <p:nvPr/>
            </p:nvSpPr>
            <p:spPr>
              <a:xfrm>
                <a:off x="1477823" y="7589459"/>
                <a:ext cx="323850" cy="198120"/>
              </a:xfrm>
              <a:custGeom>
                <a:avLst/>
                <a:gdLst>
                  <a:gd name="connsiteX0" fmla="*/ 161925 w 323850"/>
                  <a:gd name="connsiteY0" fmla="*/ 0 h 198120"/>
                  <a:gd name="connsiteX1" fmla="*/ 15240 w 323850"/>
                  <a:gd name="connsiteY1" fmla="*/ 93345 h 198120"/>
                  <a:gd name="connsiteX2" fmla="*/ 1905 w 323850"/>
                  <a:gd name="connsiteY2" fmla="*/ 138113 h 198120"/>
                  <a:gd name="connsiteX3" fmla="*/ 0 w 323850"/>
                  <a:gd name="connsiteY3" fmla="*/ 198120 h 198120"/>
                  <a:gd name="connsiteX4" fmla="*/ 323850 w 323850"/>
                  <a:gd name="connsiteY4" fmla="*/ 176213 h 198120"/>
                  <a:gd name="connsiteX5" fmla="*/ 161925 w 323850"/>
                  <a:gd name="connsiteY5" fmla="*/ 0 h 19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850" h="198120">
                    <a:moveTo>
                      <a:pt x="161925" y="0"/>
                    </a:moveTo>
                    <a:cubicBezTo>
                      <a:pt x="97155" y="0"/>
                      <a:pt x="40958" y="38100"/>
                      <a:pt x="15240" y="93345"/>
                    </a:cubicBezTo>
                    <a:lnTo>
                      <a:pt x="1905" y="138113"/>
                    </a:lnTo>
                    <a:cubicBezTo>
                      <a:pt x="953" y="145733"/>
                      <a:pt x="0" y="190500"/>
                      <a:pt x="0" y="198120"/>
                    </a:cubicBezTo>
                    <a:cubicBezTo>
                      <a:pt x="18098" y="198120"/>
                      <a:pt x="323850" y="176213"/>
                      <a:pt x="323850" y="176213"/>
                    </a:cubicBezTo>
                    <a:cubicBezTo>
                      <a:pt x="323850" y="87630"/>
                      <a:pt x="251460" y="0"/>
                      <a:pt x="1619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F14869AC-D12C-4906-AE3E-21A6F97D9D6F}"/>
                  </a:ext>
                </a:extLst>
              </p:cNvPr>
              <p:cNvSpPr/>
              <p:nvPr/>
            </p:nvSpPr>
            <p:spPr>
              <a:xfrm>
                <a:off x="1500684" y="7612319"/>
                <a:ext cx="278129" cy="278130"/>
              </a:xfrm>
              <a:custGeom>
                <a:avLst/>
                <a:gdLst>
                  <a:gd name="connsiteX0" fmla="*/ 278130 w 278129"/>
                  <a:gd name="connsiteY0" fmla="*/ 139065 h 278130"/>
                  <a:gd name="connsiteX1" fmla="*/ 139065 w 278129"/>
                  <a:gd name="connsiteY1" fmla="*/ 278130 h 278130"/>
                  <a:gd name="connsiteX2" fmla="*/ 0 w 278129"/>
                  <a:gd name="connsiteY2" fmla="*/ 139065 h 278130"/>
                  <a:gd name="connsiteX3" fmla="*/ 139065 w 278129"/>
                  <a:gd name="connsiteY3" fmla="*/ 0 h 278130"/>
                  <a:gd name="connsiteX4" fmla="*/ 278130 w 278129"/>
                  <a:gd name="connsiteY4" fmla="*/ 139065 h 278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29" h="278130">
                    <a:moveTo>
                      <a:pt x="278130" y="139065"/>
                    </a:moveTo>
                    <a:cubicBezTo>
                      <a:pt x="278130" y="215869"/>
                      <a:pt x="215869" y="278130"/>
                      <a:pt x="139065" y="278130"/>
                    </a:cubicBezTo>
                    <a:cubicBezTo>
                      <a:pt x="62262" y="278130"/>
                      <a:pt x="0" y="215868"/>
                      <a:pt x="0" y="139065"/>
                    </a:cubicBezTo>
                    <a:cubicBezTo>
                      <a:pt x="0" y="62262"/>
                      <a:pt x="62261" y="0"/>
                      <a:pt x="139065" y="0"/>
                    </a:cubicBezTo>
                    <a:cubicBezTo>
                      <a:pt x="215868" y="0"/>
                      <a:pt x="278130" y="62262"/>
                      <a:pt x="278130" y="139065"/>
                    </a:cubicBezTo>
                    <a:close/>
                  </a:path>
                </a:pathLst>
              </a:custGeom>
              <a:solidFill>
                <a:srgbClr val="3030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AEC2B25A-0394-4597-80E7-3AF5C8B8CC74}"/>
                  </a:ext>
                </a:extLst>
              </p:cNvPr>
              <p:cNvSpPr/>
              <p:nvPr/>
            </p:nvSpPr>
            <p:spPr>
              <a:xfrm>
                <a:off x="1549261" y="7660897"/>
                <a:ext cx="180975" cy="180975"/>
              </a:xfrm>
              <a:custGeom>
                <a:avLst/>
                <a:gdLst>
                  <a:gd name="connsiteX0" fmla="*/ 90488 w 180975"/>
                  <a:gd name="connsiteY0" fmla="*/ 180975 h 180975"/>
                  <a:gd name="connsiteX1" fmla="*/ 0 w 180975"/>
                  <a:gd name="connsiteY1" fmla="*/ 90488 h 180975"/>
                  <a:gd name="connsiteX2" fmla="*/ 90488 w 180975"/>
                  <a:gd name="connsiteY2" fmla="*/ 0 h 180975"/>
                  <a:gd name="connsiteX3" fmla="*/ 180975 w 180975"/>
                  <a:gd name="connsiteY3" fmla="*/ 90488 h 180975"/>
                  <a:gd name="connsiteX4" fmla="*/ 90488 w 180975"/>
                  <a:gd name="connsiteY4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180975">
                    <a:moveTo>
                      <a:pt x="90488" y="180975"/>
                    </a:moveTo>
                    <a:cubicBezTo>
                      <a:pt x="40958" y="180975"/>
                      <a:pt x="0" y="140017"/>
                      <a:pt x="0" y="90488"/>
                    </a:cubicBezTo>
                    <a:cubicBezTo>
                      <a:pt x="0" y="40957"/>
                      <a:pt x="40958" y="0"/>
                      <a:pt x="90488" y="0"/>
                    </a:cubicBezTo>
                    <a:cubicBezTo>
                      <a:pt x="140017" y="0"/>
                      <a:pt x="180975" y="40957"/>
                      <a:pt x="180975" y="90488"/>
                    </a:cubicBezTo>
                    <a:cubicBezTo>
                      <a:pt x="180975" y="140017"/>
                      <a:pt x="140017" y="180975"/>
                      <a:pt x="90488" y="1809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186" name="Graphic 17">
                <a:extLst>
                  <a:ext uri="{FF2B5EF4-FFF2-40B4-BE49-F238E27FC236}">
                    <a16:creationId xmlns:a16="http://schemas.microsoft.com/office/drawing/2014/main" id="{5AB73B07-786C-4C36-A9D3-73906EBA666B}"/>
                  </a:ext>
                </a:extLst>
              </p:cNvPr>
              <p:cNvGrpSpPr/>
              <p:nvPr/>
            </p:nvGrpSpPr>
            <p:grpSpPr>
              <a:xfrm>
                <a:off x="1554023" y="7665659"/>
                <a:ext cx="171450" cy="171450"/>
                <a:chOff x="1554023" y="7665659"/>
                <a:chExt cx="171450" cy="171450"/>
              </a:xfrm>
              <a:solidFill>
                <a:srgbClr val="000000"/>
              </a:solidFill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972B70DE-5F07-4660-AA96-898FE6A7218D}"/>
                    </a:ext>
                  </a:extLst>
                </p:cNvPr>
                <p:cNvSpPr/>
                <p:nvPr/>
              </p:nvSpPr>
              <p:spPr>
                <a:xfrm>
                  <a:off x="1617841" y="7665659"/>
                  <a:ext cx="43815" cy="77152"/>
                </a:xfrm>
                <a:custGeom>
                  <a:avLst/>
                  <a:gdLst>
                    <a:gd name="connsiteX0" fmla="*/ 43815 w 43815"/>
                    <a:gd name="connsiteY0" fmla="*/ 9525 h 77152"/>
                    <a:gd name="connsiteX1" fmla="*/ 21908 w 43815"/>
                    <a:gd name="connsiteY1" fmla="*/ 0 h 77152"/>
                    <a:gd name="connsiteX2" fmla="*/ 0 w 43815"/>
                    <a:gd name="connsiteY2" fmla="*/ 9525 h 77152"/>
                    <a:gd name="connsiteX3" fmla="*/ 21908 w 43815"/>
                    <a:gd name="connsiteY3" fmla="*/ 77152 h 77152"/>
                    <a:gd name="connsiteX4" fmla="*/ 43815 w 43815"/>
                    <a:gd name="connsiteY4" fmla="*/ 9525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43815" y="9525"/>
                      </a:moveTo>
                      <a:cubicBezTo>
                        <a:pt x="43815" y="3810"/>
                        <a:pt x="34290" y="0"/>
                        <a:pt x="21908" y="0"/>
                      </a:cubicBezTo>
                      <a:cubicBezTo>
                        <a:pt x="9525" y="0"/>
                        <a:pt x="0" y="4763"/>
                        <a:pt x="0" y="9525"/>
                      </a:cubicBezTo>
                      <a:cubicBezTo>
                        <a:pt x="0" y="10477"/>
                        <a:pt x="21908" y="77152"/>
                        <a:pt x="21908" y="77152"/>
                      </a:cubicBezTo>
                      <a:cubicBezTo>
                        <a:pt x="21908" y="77152"/>
                        <a:pt x="43815" y="10477"/>
                        <a:pt x="43815" y="95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09A4EAEC-B31F-40DD-B0B9-48C7328286CC}"/>
                    </a:ext>
                  </a:extLst>
                </p:cNvPr>
                <p:cNvSpPr/>
                <p:nvPr/>
              </p:nvSpPr>
              <p:spPr>
                <a:xfrm>
                  <a:off x="1560499" y="7693570"/>
                  <a:ext cx="72581" cy="54003"/>
                </a:xfrm>
                <a:custGeom>
                  <a:avLst/>
                  <a:gdLst>
                    <a:gd name="connsiteX0" fmla="*/ 24004 w 72581"/>
                    <a:gd name="connsiteY0" fmla="*/ 664 h 54003"/>
                    <a:gd name="connsiteX1" fmla="*/ 4954 w 72581"/>
                    <a:gd name="connsiteY1" fmla="*/ 14951 h 54003"/>
                    <a:gd name="connsiteX2" fmla="*/ 3049 w 72581"/>
                    <a:gd name="connsiteY2" fmla="*/ 38764 h 54003"/>
                    <a:gd name="connsiteX3" fmla="*/ 72582 w 72581"/>
                    <a:gd name="connsiteY3" fmla="*/ 54004 h 54003"/>
                    <a:gd name="connsiteX4" fmla="*/ 24004 w 72581"/>
                    <a:gd name="connsiteY4" fmla="*/ 664 h 54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4003">
                      <a:moveTo>
                        <a:pt x="24004" y="664"/>
                      </a:moveTo>
                      <a:cubicBezTo>
                        <a:pt x="19242" y="-2194"/>
                        <a:pt x="10669" y="4474"/>
                        <a:pt x="4954" y="14951"/>
                      </a:cubicBezTo>
                      <a:cubicBezTo>
                        <a:pt x="-761" y="25429"/>
                        <a:pt x="-1713" y="35906"/>
                        <a:pt x="3049" y="38764"/>
                      </a:cubicBezTo>
                      <a:cubicBezTo>
                        <a:pt x="4002" y="38764"/>
                        <a:pt x="72582" y="54004"/>
                        <a:pt x="72582" y="54004"/>
                      </a:cubicBezTo>
                      <a:cubicBezTo>
                        <a:pt x="72582" y="54004"/>
                        <a:pt x="24957" y="1616"/>
                        <a:pt x="24004" y="6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41FA4956-501F-4A83-B37E-6275E61B6263}"/>
                    </a:ext>
                  </a:extLst>
                </p:cNvPr>
                <p:cNvSpPr/>
                <p:nvPr/>
              </p:nvSpPr>
              <p:spPr>
                <a:xfrm>
                  <a:off x="1559547" y="7756147"/>
                  <a:ext cx="71629" cy="52750"/>
                </a:xfrm>
                <a:custGeom>
                  <a:avLst/>
                  <a:gdLst>
                    <a:gd name="connsiteX0" fmla="*/ 3049 w 71629"/>
                    <a:gd name="connsiteY0" fmla="*/ 14288 h 52750"/>
                    <a:gd name="connsiteX1" fmla="*/ 4954 w 71629"/>
                    <a:gd name="connsiteY1" fmla="*/ 38100 h 52750"/>
                    <a:gd name="connsiteX2" fmla="*/ 24004 w 71629"/>
                    <a:gd name="connsiteY2" fmla="*/ 52388 h 52750"/>
                    <a:gd name="connsiteX3" fmla="*/ 71629 w 71629"/>
                    <a:gd name="connsiteY3" fmla="*/ 0 h 52750"/>
                    <a:gd name="connsiteX4" fmla="*/ 3049 w 71629"/>
                    <a:gd name="connsiteY4" fmla="*/ 14288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3049" y="14288"/>
                      </a:moveTo>
                      <a:cubicBezTo>
                        <a:pt x="-1713" y="17145"/>
                        <a:pt x="-761" y="27622"/>
                        <a:pt x="4954" y="38100"/>
                      </a:cubicBezTo>
                      <a:cubicBezTo>
                        <a:pt x="10669" y="48577"/>
                        <a:pt x="19242" y="54292"/>
                        <a:pt x="24004" y="52388"/>
                      </a:cubicBezTo>
                      <a:cubicBezTo>
                        <a:pt x="24957" y="52388"/>
                        <a:pt x="71629" y="0"/>
                        <a:pt x="71629" y="0"/>
                      </a:cubicBezTo>
                      <a:cubicBezTo>
                        <a:pt x="71629" y="0"/>
                        <a:pt x="4002" y="14288"/>
                        <a:pt x="3049" y="142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B233F43C-3A58-4FF4-89AB-0514270E0839}"/>
                    </a:ext>
                  </a:extLst>
                </p:cNvPr>
                <p:cNvSpPr/>
                <p:nvPr/>
              </p:nvSpPr>
              <p:spPr>
                <a:xfrm>
                  <a:off x="1617841" y="7759956"/>
                  <a:ext cx="43815" cy="77152"/>
                </a:xfrm>
                <a:custGeom>
                  <a:avLst/>
                  <a:gdLst>
                    <a:gd name="connsiteX0" fmla="*/ 0 w 43815"/>
                    <a:gd name="connsiteY0" fmla="*/ 67628 h 77152"/>
                    <a:gd name="connsiteX1" fmla="*/ 21908 w 43815"/>
                    <a:gd name="connsiteY1" fmla="*/ 77153 h 77152"/>
                    <a:gd name="connsiteX2" fmla="*/ 43815 w 43815"/>
                    <a:gd name="connsiteY2" fmla="*/ 67628 h 77152"/>
                    <a:gd name="connsiteX3" fmla="*/ 21908 w 43815"/>
                    <a:gd name="connsiteY3" fmla="*/ 0 h 77152"/>
                    <a:gd name="connsiteX4" fmla="*/ 0 w 43815"/>
                    <a:gd name="connsiteY4" fmla="*/ 67628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0" y="67628"/>
                      </a:moveTo>
                      <a:cubicBezTo>
                        <a:pt x="0" y="73343"/>
                        <a:pt x="9525" y="77153"/>
                        <a:pt x="21908" y="77153"/>
                      </a:cubicBezTo>
                      <a:cubicBezTo>
                        <a:pt x="34290" y="77153"/>
                        <a:pt x="43815" y="72390"/>
                        <a:pt x="43815" y="67628"/>
                      </a:cubicBezTo>
                      <a:cubicBezTo>
                        <a:pt x="43815" y="66675"/>
                        <a:pt x="21908" y="0"/>
                        <a:pt x="21908" y="0"/>
                      </a:cubicBezTo>
                      <a:cubicBezTo>
                        <a:pt x="21908" y="0"/>
                        <a:pt x="0" y="66675"/>
                        <a:pt x="0" y="6762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F9B13777-D3E8-4791-82C3-E76B6A68B343}"/>
                    </a:ext>
                  </a:extLst>
                </p:cNvPr>
                <p:cNvSpPr/>
                <p:nvPr/>
              </p:nvSpPr>
              <p:spPr>
                <a:xfrm>
                  <a:off x="1646416" y="7756147"/>
                  <a:ext cx="72581" cy="53054"/>
                </a:xfrm>
                <a:custGeom>
                  <a:avLst/>
                  <a:gdLst>
                    <a:gd name="connsiteX0" fmla="*/ 48578 w 72581"/>
                    <a:gd name="connsiteY0" fmla="*/ 52388 h 53054"/>
                    <a:gd name="connsiteX1" fmla="*/ 67628 w 72581"/>
                    <a:gd name="connsiteY1" fmla="*/ 39052 h 53054"/>
                    <a:gd name="connsiteX2" fmla="*/ 69533 w 72581"/>
                    <a:gd name="connsiteY2" fmla="*/ 15240 h 53054"/>
                    <a:gd name="connsiteX3" fmla="*/ 0 w 72581"/>
                    <a:gd name="connsiteY3" fmla="*/ 0 h 53054"/>
                    <a:gd name="connsiteX4" fmla="*/ 48578 w 72581"/>
                    <a:gd name="connsiteY4" fmla="*/ 52388 h 5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3054">
                      <a:moveTo>
                        <a:pt x="48578" y="52388"/>
                      </a:moveTo>
                      <a:cubicBezTo>
                        <a:pt x="53340" y="55245"/>
                        <a:pt x="61913" y="48577"/>
                        <a:pt x="67628" y="39052"/>
                      </a:cubicBezTo>
                      <a:cubicBezTo>
                        <a:pt x="73343" y="28575"/>
                        <a:pt x="74295" y="18097"/>
                        <a:pt x="69533" y="15240"/>
                      </a:cubicBezTo>
                      <a:cubicBezTo>
                        <a:pt x="68580" y="15240"/>
                        <a:pt x="0" y="0"/>
                        <a:pt x="0" y="0"/>
                      </a:cubicBezTo>
                      <a:cubicBezTo>
                        <a:pt x="0" y="0"/>
                        <a:pt x="47625" y="51435"/>
                        <a:pt x="48578" y="523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59F704F6-371D-4936-866F-E4B0BDFD1CAD}"/>
                    </a:ext>
                  </a:extLst>
                </p:cNvPr>
                <p:cNvSpPr/>
                <p:nvPr/>
              </p:nvSpPr>
              <p:spPr>
                <a:xfrm>
                  <a:off x="1648321" y="7693871"/>
                  <a:ext cx="71629" cy="52750"/>
                </a:xfrm>
                <a:custGeom>
                  <a:avLst/>
                  <a:gdLst>
                    <a:gd name="connsiteX0" fmla="*/ 68580 w 71629"/>
                    <a:gd name="connsiteY0" fmla="*/ 38463 h 52750"/>
                    <a:gd name="connsiteX1" fmla="*/ 66675 w 71629"/>
                    <a:gd name="connsiteY1" fmla="*/ 14650 h 52750"/>
                    <a:gd name="connsiteX2" fmla="*/ 47625 w 71629"/>
                    <a:gd name="connsiteY2" fmla="*/ 363 h 52750"/>
                    <a:gd name="connsiteX3" fmla="*/ 0 w 71629"/>
                    <a:gd name="connsiteY3" fmla="*/ 52750 h 52750"/>
                    <a:gd name="connsiteX4" fmla="*/ 68580 w 71629"/>
                    <a:gd name="connsiteY4" fmla="*/ 38463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68580" y="38463"/>
                      </a:moveTo>
                      <a:cubicBezTo>
                        <a:pt x="73342" y="35605"/>
                        <a:pt x="72390" y="25128"/>
                        <a:pt x="66675" y="14650"/>
                      </a:cubicBezTo>
                      <a:cubicBezTo>
                        <a:pt x="60960" y="4173"/>
                        <a:pt x="52388" y="-1542"/>
                        <a:pt x="47625" y="363"/>
                      </a:cubicBezTo>
                      <a:cubicBezTo>
                        <a:pt x="46672" y="363"/>
                        <a:pt x="0" y="52750"/>
                        <a:pt x="0" y="52750"/>
                      </a:cubicBezTo>
                      <a:cubicBezTo>
                        <a:pt x="0" y="52750"/>
                        <a:pt x="67627" y="38463"/>
                        <a:pt x="68580" y="384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4273D149-6612-482D-910C-2218289D0415}"/>
                    </a:ext>
                  </a:extLst>
                </p:cNvPr>
                <p:cNvSpPr/>
                <p:nvPr/>
              </p:nvSpPr>
              <p:spPr>
                <a:xfrm>
                  <a:off x="1593990" y="7677269"/>
                  <a:ext cx="46711" cy="75067"/>
                </a:xfrm>
                <a:custGeom>
                  <a:avLst/>
                  <a:gdLst>
                    <a:gd name="connsiteX0" fmla="*/ 9564 w 46711"/>
                    <a:gd name="connsiteY0" fmla="*/ 2678 h 75067"/>
                    <a:gd name="connsiteX1" fmla="*/ 46711 w 46711"/>
                    <a:gd name="connsiteY1" fmla="*/ 74115 h 75067"/>
                    <a:gd name="connsiteX2" fmla="*/ 46711 w 46711"/>
                    <a:gd name="connsiteY2" fmla="*/ 75068 h 75067"/>
                    <a:gd name="connsiteX3" fmla="*/ 45759 w 46711"/>
                    <a:gd name="connsiteY3" fmla="*/ 75068 h 75067"/>
                    <a:gd name="connsiteX4" fmla="*/ 991 w 46711"/>
                    <a:gd name="connsiteY4" fmla="*/ 9345 h 75067"/>
                    <a:gd name="connsiteX5" fmla="*/ 2896 w 46711"/>
                    <a:gd name="connsiteY5" fmla="*/ 1725 h 75067"/>
                    <a:gd name="connsiteX6" fmla="*/ 9564 w 46711"/>
                    <a:gd name="connsiteY6" fmla="*/ 2678 h 75067"/>
                    <a:gd name="connsiteX7" fmla="*/ 9564 w 46711"/>
                    <a:gd name="connsiteY7" fmla="*/ 2678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9564" y="2678"/>
                      </a:moveTo>
                      <a:lnTo>
                        <a:pt x="46711" y="74115"/>
                      </a:lnTo>
                      <a:cubicBezTo>
                        <a:pt x="46711" y="74115"/>
                        <a:pt x="46711" y="75068"/>
                        <a:pt x="46711" y="75068"/>
                      </a:cubicBezTo>
                      <a:cubicBezTo>
                        <a:pt x="46711" y="75068"/>
                        <a:pt x="45759" y="75068"/>
                        <a:pt x="45759" y="75068"/>
                      </a:cubicBezTo>
                      <a:lnTo>
                        <a:pt x="991" y="9345"/>
                      </a:lnTo>
                      <a:cubicBezTo>
                        <a:pt x="-914" y="6488"/>
                        <a:pt x="39" y="3630"/>
                        <a:pt x="2896" y="1725"/>
                      </a:cubicBezTo>
                      <a:cubicBezTo>
                        <a:pt x="3849" y="-1132"/>
                        <a:pt x="7659" y="-180"/>
                        <a:pt x="9564" y="2678"/>
                      </a:cubicBezTo>
                      <a:cubicBezTo>
                        <a:pt x="9564" y="2678"/>
                        <a:pt x="9564" y="2678"/>
                        <a:pt x="9564" y="26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E26559CF-D65B-4123-9920-896F320837BE}"/>
                    </a:ext>
                  </a:extLst>
                </p:cNvPr>
                <p:cNvSpPr/>
                <p:nvPr/>
              </p:nvSpPr>
              <p:spPr>
                <a:xfrm>
                  <a:off x="1554023" y="7746622"/>
                  <a:ext cx="86677" cy="11429"/>
                </a:xfrm>
                <a:custGeom>
                  <a:avLst/>
                  <a:gdLst>
                    <a:gd name="connsiteX0" fmla="*/ 5715 w 86677"/>
                    <a:gd name="connsiteY0" fmla="*/ 0 h 11429"/>
                    <a:gd name="connsiteX1" fmla="*/ 85725 w 86677"/>
                    <a:gd name="connsiteY1" fmla="*/ 3810 h 11429"/>
                    <a:gd name="connsiteX2" fmla="*/ 86678 w 86677"/>
                    <a:gd name="connsiteY2" fmla="*/ 4763 h 11429"/>
                    <a:gd name="connsiteX3" fmla="*/ 85725 w 86677"/>
                    <a:gd name="connsiteY3" fmla="*/ 5715 h 11429"/>
                    <a:gd name="connsiteX4" fmla="*/ 5715 w 86677"/>
                    <a:gd name="connsiteY4" fmla="*/ 11430 h 11429"/>
                    <a:gd name="connsiteX5" fmla="*/ 0 w 86677"/>
                    <a:gd name="connsiteY5" fmla="*/ 5715 h 11429"/>
                    <a:gd name="connsiteX6" fmla="*/ 5715 w 86677"/>
                    <a:gd name="connsiteY6" fmla="*/ 0 h 11429"/>
                    <a:gd name="connsiteX7" fmla="*/ 5715 w 86677"/>
                    <a:gd name="connsiteY7" fmla="*/ 0 h 11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29">
                      <a:moveTo>
                        <a:pt x="5715" y="0"/>
                      </a:moveTo>
                      <a:lnTo>
                        <a:pt x="85725" y="3810"/>
                      </a:lnTo>
                      <a:cubicBezTo>
                        <a:pt x="86678" y="3810"/>
                        <a:pt x="86678" y="3810"/>
                        <a:pt x="86678" y="4763"/>
                      </a:cubicBezTo>
                      <a:cubicBezTo>
                        <a:pt x="86678" y="4763"/>
                        <a:pt x="86678" y="5715"/>
                        <a:pt x="85725" y="5715"/>
                      </a:cubicBezTo>
                      <a:lnTo>
                        <a:pt x="5715" y="11430"/>
                      </a:lnTo>
                      <a:cubicBezTo>
                        <a:pt x="2858" y="11430"/>
                        <a:pt x="0" y="9525"/>
                        <a:pt x="0" y="5715"/>
                      </a:cubicBezTo>
                      <a:cubicBezTo>
                        <a:pt x="0" y="2857"/>
                        <a:pt x="1905" y="952"/>
                        <a:pt x="5715" y="0"/>
                      </a:cubicBezTo>
                      <a:cubicBezTo>
                        <a:pt x="5715" y="0"/>
                        <a:pt x="5715" y="0"/>
                        <a:pt x="571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C0396C8C-D682-44D1-8B02-708733D3B37C}"/>
                    </a:ext>
                  </a:extLst>
                </p:cNvPr>
                <p:cNvSpPr/>
                <p:nvPr/>
              </p:nvSpPr>
              <p:spPr>
                <a:xfrm>
                  <a:off x="1594895" y="7750008"/>
                  <a:ext cx="45276" cy="76980"/>
                </a:xfrm>
                <a:custGeom>
                  <a:avLst/>
                  <a:gdLst>
                    <a:gd name="connsiteX0" fmla="*/ 1038 w 45276"/>
                    <a:gd name="connsiteY0" fmla="*/ 68051 h 76980"/>
                    <a:gd name="connsiteX1" fmla="*/ 43901 w 45276"/>
                    <a:gd name="connsiteY1" fmla="*/ 423 h 76980"/>
                    <a:gd name="connsiteX2" fmla="*/ 44853 w 45276"/>
                    <a:gd name="connsiteY2" fmla="*/ 423 h 76980"/>
                    <a:gd name="connsiteX3" fmla="*/ 44853 w 45276"/>
                    <a:gd name="connsiteY3" fmla="*/ 1376 h 76980"/>
                    <a:gd name="connsiteX4" fmla="*/ 9611 w 45276"/>
                    <a:gd name="connsiteY4" fmla="*/ 73766 h 76980"/>
                    <a:gd name="connsiteX5" fmla="*/ 1991 w 45276"/>
                    <a:gd name="connsiteY5" fmla="*/ 76623 h 76980"/>
                    <a:gd name="connsiteX6" fmla="*/ 1038 w 45276"/>
                    <a:gd name="connsiteY6" fmla="*/ 68051 h 76980"/>
                    <a:gd name="connsiteX7" fmla="*/ 1038 w 45276"/>
                    <a:gd name="connsiteY7" fmla="*/ 68051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276" h="76980">
                      <a:moveTo>
                        <a:pt x="1038" y="68051"/>
                      </a:moveTo>
                      <a:lnTo>
                        <a:pt x="43901" y="423"/>
                      </a:lnTo>
                      <a:cubicBezTo>
                        <a:pt x="43901" y="423"/>
                        <a:pt x="44853" y="-529"/>
                        <a:pt x="44853" y="423"/>
                      </a:cubicBezTo>
                      <a:cubicBezTo>
                        <a:pt x="44853" y="423"/>
                        <a:pt x="45806" y="1376"/>
                        <a:pt x="44853" y="1376"/>
                      </a:cubicBezTo>
                      <a:lnTo>
                        <a:pt x="9611" y="73766"/>
                      </a:lnTo>
                      <a:cubicBezTo>
                        <a:pt x="8658" y="76623"/>
                        <a:pt x="4848" y="77576"/>
                        <a:pt x="1991" y="76623"/>
                      </a:cubicBezTo>
                      <a:cubicBezTo>
                        <a:pt x="86" y="75671"/>
                        <a:pt x="-867" y="71861"/>
                        <a:pt x="1038" y="68051"/>
                      </a:cubicBezTo>
                      <a:cubicBezTo>
                        <a:pt x="1038" y="69003"/>
                        <a:pt x="1038" y="69003"/>
                        <a:pt x="1038" y="68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747638D8-A199-4E12-A24A-FFDCEAB9B8F0}"/>
                    </a:ext>
                  </a:extLst>
                </p:cNvPr>
                <p:cNvSpPr/>
                <p:nvPr/>
              </p:nvSpPr>
              <p:spPr>
                <a:xfrm>
                  <a:off x="1639748" y="7750431"/>
                  <a:ext cx="46711" cy="75379"/>
                </a:xfrm>
                <a:custGeom>
                  <a:avLst/>
                  <a:gdLst>
                    <a:gd name="connsiteX0" fmla="*/ 36195 w 46711"/>
                    <a:gd name="connsiteY0" fmla="*/ 72390 h 75379"/>
                    <a:gd name="connsiteX1" fmla="*/ 0 w 46711"/>
                    <a:gd name="connsiteY1" fmla="*/ 953 h 75379"/>
                    <a:gd name="connsiteX2" fmla="*/ 0 w 46711"/>
                    <a:gd name="connsiteY2" fmla="*/ 0 h 75379"/>
                    <a:gd name="connsiteX3" fmla="*/ 953 w 46711"/>
                    <a:gd name="connsiteY3" fmla="*/ 0 h 75379"/>
                    <a:gd name="connsiteX4" fmla="*/ 45720 w 46711"/>
                    <a:gd name="connsiteY4" fmla="*/ 65723 h 75379"/>
                    <a:gd name="connsiteX5" fmla="*/ 43815 w 46711"/>
                    <a:gd name="connsiteY5" fmla="*/ 73343 h 75379"/>
                    <a:gd name="connsiteX6" fmla="*/ 36195 w 46711"/>
                    <a:gd name="connsiteY6" fmla="*/ 72390 h 75379"/>
                    <a:gd name="connsiteX7" fmla="*/ 36195 w 46711"/>
                    <a:gd name="connsiteY7" fmla="*/ 72390 h 75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379">
                      <a:moveTo>
                        <a:pt x="36195" y="72390"/>
                      </a:moveTo>
                      <a:lnTo>
                        <a:pt x="0" y="953"/>
                      </a:lnTo>
                      <a:cubicBezTo>
                        <a:pt x="0" y="953"/>
                        <a:pt x="0" y="0"/>
                        <a:pt x="0" y="0"/>
                      </a:cubicBezTo>
                      <a:cubicBezTo>
                        <a:pt x="0" y="0"/>
                        <a:pt x="953" y="0"/>
                        <a:pt x="953" y="0"/>
                      </a:cubicBezTo>
                      <a:lnTo>
                        <a:pt x="45720" y="65723"/>
                      </a:lnTo>
                      <a:cubicBezTo>
                        <a:pt x="47625" y="68580"/>
                        <a:pt x="46673" y="71438"/>
                        <a:pt x="43815" y="73343"/>
                      </a:cubicBezTo>
                      <a:cubicBezTo>
                        <a:pt x="41910" y="76200"/>
                        <a:pt x="38100" y="76200"/>
                        <a:pt x="36195" y="72390"/>
                      </a:cubicBezTo>
                      <a:cubicBezTo>
                        <a:pt x="36195" y="73343"/>
                        <a:pt x="36195" y="73343"/>
                        <a:pt x="36195" y="7239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97E141AE-182A-4C95-9EED-AD1217ED4AD4}"/>
                    </a:ext>
                  </a:extLst>
                </p:cNvPr>
                <p:cNvSpPr/>
                <p:nvPr/>
              </p:nvSpPr>
              <p:spPr>
                <a:xfrm>
                  <a:off x="1638796" y="7744717"/>
                  <a:ext cx="86677" cy="11430"/>
                </a:xfrm>
                <a:custGeom>
                  <a:avLst/>
                  <a:gdLst>
                    <a:gd name="connsiteX0" fmla="*/ 80963 w 86677"/>
                    <a:gd name="connsiteY0" fmla="*/ 11430 h 11430"/>
                    <a:gd name="connsiteX1" fmla="*/ 952 w 86677"/>
                    <a:gd name="connsiteY1" fmla="*/ 7620 h 11430"/>
                    <a:gd name="connsiteX2" fmla="*/ 0 w 86677"/>
                    <a:gd name="connsiteY2" fmla="*/ 6668 h 11430"/>
                    <a:gd name="connsiteX3" fmla="*/ 952 w 86677"/>
                    <a:gd name="connsiteY3" fmla="*/ 5715 h 11430"/>
                    <a:gd name="connsiteX4" fmla="*/ 80963 w 86677"/>
                    <a:gd name="connsiteY4" fmla="*/ 0 h 11430"/>
                    <a:gd name="connsiteX5" fmla="*/ 86677 w 86677"/>
                    <a:gd name="connsiteY5" fmla="*/ 5715 h 11430"/>
                    <a:gd name="connsiteX6" fmla="*/ 80963 w 86677"/>
                    <a:gd name="connsiteY6" fmla="*/ 11430 h 11430"/>
                    <a:gd name="connsiteX7" fmla="*/ 80963 w 86677"/>
                    <a:gd name="connsiteY7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30">
                      <a:moveTo>
                        <a:pt x="80963" y="11430"/>
                      </a:moveTo>
                      <a:lnTo>
                        <a:pt x="952" y="7620"/>
                      </a:lnTo>
                      <a:cubicBezTo>
                        <a:pt x="0" y="7620"/>
                        <a:pt x="0" y="7620"/>
                        <a:pt x="0" y="6668"/>
                      </a:cubicBezTo>
                      <a:cubicBezTo>
                        <a:pt x="0" y="6668"/>
                        <a:pt x="0" y="5715"/>
                        <a:pt x="952" y="5715"/>
                      </a:cubicBezTo>
                      <a:lnTo>
                        <a:pt x="80963" y="0"/>
                      </a:lnTo>
                      <a:cubicBezTo>
                        <a:pt x="83820" y="0"/>
                        <a:pt x="86677" y="1905"/>
                        <a:pt x="86677" y="5715"/>
                      </a:cubicBezTo>
                      <a:cubicBezTo>
                        <a:pt x="86677" y="8572"/>
                        <a:pt x="84772" y="11430"/>
                        <a:pt x="80963" y="11430"/>
                      </a:cubicBezTo>
                      <a:cubicBezTo>
                        <a:pt x="80963" y="11430"/>
                        <a:pt x="80963" y="11430"/>
                        <a:pt x="80963" y="114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86D134CE-D0AF-4047-B06B-708CC8A8DF2C}"/>
                    </a:ext>
                  </a:extLst>
                </p:cNvPr>
                <p:cNvSpPr/>
                <p:nvPr/>
              </p:nvSpPr>
              <p:spPr>
                <a:xfrm>
                  <a:off x="1639325" y="7675779"/>
                  <a:ext cx="45276" cy="76980"/>
                </a:xfrm>
                <a:custGeom>
                  <a:avLst/>
                  <a:gdLst>
                    <a:gd name="connsiteX0" fmla="*/ 44238 w 45276"/>
                    <a:gd name="connsiteY0" fmla="*/ 8930 h 76980"/>
                    <a:gd name="connsiteX1" fmla="*/ 1376 w 45276"/>
                    <a:gd name="connsiteY1" fmla="*/ 76557 h 76980"/>
                    <a:gd name="connsiteX2" fmla="*/ 423 w 45276"/>
                    <a:gd name="connsiteY2" fmla="*/ 76557 h 76980"/>
                    <a:gd name="connsiteX3" fmla="*/ 423 w 45276"/>
                    <a:gd name="connsiteY3" fmla="*/ 75605 h 76980"/>
                    <a:gd name="connsiteX4" fmla="*/ 35666 w 45276"/>
                    <a:gd name="connsiteY4" fmla="*/ 3215 h 76980"/>
                    <a:gd name="connsiteX5" fmla="*/ 43286 w 45276"/>
                    <a:gd name="connsiteY5" fmla="*/ 357 h 76980"/>
                    <a:gd name="connsiteX6" fmla="*/ 44238 w 45276"/>
                    <a:gd name="connsiteY6" fmla="*/ 8930 h 76980"/>
                    <a:gd name="connsiteX7" fmla="*/ 44238 w 45276"/>
                    <a:gd name="connsiteY7" fmla="*/ 8930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276" h="76980">
                      <a:moveTo>
                        <a:pt x="44238" y="8930"/>
                      </a:moveTo>
                      <a:lnTo>
                        <a:pt x="1376" y="76557"/>
                      </a:lnTo>
                      <a:cubicBezTo>
                        <a:pt x="1376" y="76557"/>
                        <a:pt x="423" y="77510"/>
                        <a:pt x="423" y="76557"/>
                      </a:cubicBezTo>
                      <a:cubicBezTo>
                        <a:pt x="423" y="76557"/>
                        <a:pt x="-529" y="75605"/>
                        <a:pt x="423" y="75605"/>
                      </a:cubicBezTo>
                      <a:lnTo>
                        <a:pt x="35666" y="3215"/>
                      </a:lnTo>
                      <a:cubicBezTo>
                        <a:pt x="36618" y="357"/>
                        <a:pt x="40428" y="-595"/>
                        <a:pt x="43286" y="357"/>
                      </a:cubicBezTo>
                      <a:cubicBezTo>
                        <a:pt x="45191" y="2262"/>
                        <a:pt x="46143" y="5120"/>
                        <a:pt x="44238" y="8930"/>
                      </a:cubicBezTo>
                      <a:cubicBezTo>
                        <a:pt x="44238" y="8930"/>
                        <a:pt x="44238" y="8930"/>
                        <a:pt x="44238" y="89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  <p:grpSp>
          <p:nvGrpSpPr>
            <p:cNvPr id="168" name="Graphic 17">
              <a:extLst>
                <a:ext uri="{FF2B5EF4-FFF2-40B4-BE49-F238E27FC236}">
                  <a16:creationId xmlns:a16="http://schemas.microsoft.com/office/drawing/2014/main" id="{DC5E6995-E264-48E7-9218-163B37CADA4F}"/>
                </a:ext>
              </a:extLst>
            </p:cNvPr>
            <p:cNvGrpSpPr/>
            <p:nvPr/>
          </p:nvGrpSpPr>
          <p:grpSpPr>
            <a:xfrm flipH="1">
              <a:off x="410625" y="6262644"/>
              <a:ext cx="274929" cy="65603"/>
              <a:chOff x="923469" y="7384672"/>
              <a:chExt cx="606742" cy="144780"/>
            </a:xfrm>
          </p:grpSpPr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ADB5C428-8518-463F-AA13-09FAFCB5E6F3}"/>
                  </a:ext>
                </a:extLst>
              </p:cNvPr>
              <p:cNvSpPr/>
              <p:nvPr/>
            </p:nvSpPr>
            <p:spPr>
              <a:xfrm>
                <a:off x="1046341" y="7384672"/>
                <a:ext cx="293369" cy="55244"/>
              </a:xfrm>
              <a:custGeom>
                <a:avLst/>
                <a:gdLst>
                  <a:gd name="connsiteX0" fmla="*/ 180023 w 293369"/>
                  <a:gd name="connsiteY0" fmla="*/ 0 h 55244"/>
                  <a:gd name="connsiteX1" fmla="*/ 76200 w 293369"/>
                  <a:gd name="connsiteY1" fmla="*/ 4763 h 55244"/>
                  <a:gd name="connsiteX2" fmla="*/ 47625 w 293369"/>
                  <a:gd name="connsiteY2" fmla="*/ 20003 h 55244"/>
                  <a:gd name="connsiteX3" fmla="*/ 0 w 293369"/>
                  <a:gd name="connsiteY3" fmla="*/ 55245 h 55244"/>
                  <a:gd name="connsiteX4" fmla="*/ 293370 w 293369"/>
                  <a:gd name="connsiteY4" fmla="*/ 47625 h 55244"/>
                  <a:gd name="connsiteX5" fmla="*/ 293370 w 293369"/>
                  <a:gd name="connsiteY5" fmla="*/ 6667 h 55244"/>
                  <a:gd name="connsiteX6" fmla="*/ 180023 w 293369"/>
                  <a:gd name="connsiteY6" fmla="*/ 0 h 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369" h="55244">
                    <a:moveTo>
                      <a:pt x="180023" y="0"/>
                    </a:moveTo>
                    <a:cubicBezTo>
                      <a:pt x="138113" y="0"/>
                      <a:pt x="98107" y="1905"/>
                      <a:pt x="76200" y="4763"/>
                    </a:cubicBezTo>
                    <a:cubicBezTo>
                      <a:pt x="69532" y="5715"/>
                      <a:pt x="59055" y="11430"/>
                      <a:pt x="47625" y="20003"/>
                    </a:cubicBezTo>
                    <a:lnTo>
                      <a:pt x="0" y="55245"/>
                    </a:lnTo>
                    <a:lnTo>
                      <a:pt x="293370" y="47625"/>
                    </a:lnTo>
                    <a:lnTo>
                      <a:pt x="293370" y="6667"/>
                    </a:lnTo>
                    <a:cubicBezTo>
                      <a:pt x="280988" y="3810"/>
                      <a:pt x="241935" y="0"/>
                      <a:pt x="180023" y="0"/>
                    </a:cubicBezTo>
                    <a:close/>
                  </a:path>
                </a:pathLst>
              </a:custGeom>
              <a:solidFill>
                <a:srgbClr val="4747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8236C4B-3501-493D-81B1-186B1AA2DFA8}"/>
                  </a:ext>
                </a:extLst>
              </p:cNvPr>
              <p:cNvSpPr/>
              <p:nvPr/>
            </p:nvSpPr>
            <p:spPr>
              <a:xfrm>
                <a:off x="923469" y="7432296"/>
                <a:ext cx="417195" cy="97155"/>
              </a:xfrm>
              <a:custGeom>
                <a:avLst/>
                <a:gdLst>
                  <a:gd name="connsiteX0" fmla="*/ 0 w 417195"/>
                  <a:gd name="connsiteY0" fmla="*/ 97155 h 97155"/>
                  <a:gd name="connsiteX1" fmla="*/ 407670 w 417195"/>
                  <a:gd name="connsiteY1" fmla="*/ 97155 h 97155"/>
                  <a:gd name="connsiteX2" fmla="*/ 417195 w 417195"/>
                  <a:gd name="connsiteY2" fmla="*/ 87630 h 97155"/>
                  <a:gd name="connsiteX3" fmla="*/ 417195 w 417195"/>
                  <a:gd name="connsiteY3" fmla="*/ 0 h 97155"/>
                  <a:gd name="connsiteX4" fmla="*/ 123825 w 417195"/>
                  <a:gd name="connsiteY4" fmla="*/ 7620 h 97155"/>
                  <a:gd name="connsiteX5" fmla="*/ 0 w 417195"/>
                  <a:gd name="connsiteY5" fmla="*/ 97155 h 9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195" h="97155">
                    <a:moveTo>
                      <a:pt x="0" y="97155"/>
                    </a:moveTo>
                    <a:lnTo>
                      <a:pt x="407670" y="97155"/>
                    </a:lnTo>
                    <a:cubicBezTo>
                      <a:pt x="413385" y="97155"/>
                      <a:pt x="417195" y="93345"/>
                      <a:pt x="417195" y="87630"/>
                    </a:cubicBezTo>
                    <a:lnTo>
                      <a:pt x="417195" y="0"/>
                    </a:lnTo>
                    <a:lnTo>
                      <a:pt x="123825" y="7620"/>
                    </a:lnTo>
                    <a:lnTo>
                      <a:pt x="0" y="9715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88AAA1BE-EAD5-4C20-A1CD-204A50A588B9}"/>
                  </a:ext>
                </a:extLst>
              </p:cNvPr>
              <p:cNvSpPr/>
              <p:nvPr/>
            </p:nvSpPr>
            <p:spPr>
              <a:xfrm>
                <a:off x="1384479" y="7428487"/>
                <a:ext cx="145732" cy="100965"/>
              </a:xfrm>
              <a:custGeom>
                <a:avLst/>
                <a:gdLst>
                  <a:gd name="connsiteX0" fmla="*/ 78105 w 145732"/>
                  <a:gd name="connsiteY0" fmla="*/ 0 h 100965"/>
                  <a:gd name="connsiteX1" fmla="*/ 0 w 145732"/>
                  <a:gd name="connsiteY1" fmla="*/ 1905 h 100965"/>
                  <a:gd name="connsiteX2" fmla="*/ 0 w 145732"/>
                  <a:gd name="connsiteY2" fmla="*/ 91440 h 100965"/>
                  <a:gd name="connsiteX3" fmla="*/ 9525 w 145732"/>
                  <a:gd name="connsiteY3" fmla="*/ 100965 h 100965"/>
                  <a:gd name="connsiteX4" fmla="*/ 144780 w 145732"/>
                  <a:gd name="connsiteY4" fmla="*/ 100965 h 100965"/>
                  <a:gd name="connsiteX5" fmla="*/ 145732 w 145732"/>
                  <a:gd name="connsiteY5" fmla="*/ 100965 h 100965"/>
                  <a:gd name="connsiteX6" fmla="*/ 144780 w 145732"/>
                  <a:gd name="connsiteY6" fmla="*/ 100013 h 100965"/>
                  <a:gd name="connsiteX7" fmla="*/ 78105 w 145732"/>
                  <a:gd name="connsiteY7" fmla="*/ 0 h 1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732" h="100965">
                    <a:moveTo>
                      <a:pt x="78105" y="0"/>
                    </a:moveTo>
                    <a:lnTo>
                      <a:pt x="0" y="1905"/>
                    </a:lnTo>
                    <a:lnTo>
                      <a:pt x="0" y="91440"/>
                    </a:lnTo>
                    <a:cubicBezTo>
                      <a:pt x="0" y="97155"/>
                      <a:pt x="3810" y="100965"/>
                      <a:pt x="9525" y="100965"/>
                    </a:cubicBezTo>
                    <a:lnTo>
                      <a:pt x="144780" y="100965"/>
                    </a:lnTo>
                    <a:cubicBezTo>
                      <a:pt x="144780" y="100965"/>
                      <a:pt x="145732" y="100965"/>
                      <a:pt x="145732" y="100965"/>
                    </a:cubicBezTo>
                    <a:cubicBezTo>
                      <a:pt x="145732" y="100965"/>
                      <a:pt x="145732" y="100013"/>
                      <a:pt x="144780" y="100013"/>
                    </a:cubicBezTo>
                    <a:lnTo>
                      <a:pt x="7810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5C854F6-5E79-45E4-A57C-04C8E31E4FF9}"/>
                  </a:ext>
                </a:extLst>
              </p:cNvPr>
              <p:cNvSpPr/>
              <p:nvPr/>
            </p:nvSpPr>
            <p:spPr>
              <a:xfrm>
                <a:off x="1383526" y="7398959"/>
                <a:ext cx="78104" cy="31432"/>
              </a:xfrm>
              <a:custGeom>
                <a:avLst/>
                <a:gdLst>
                  <a:gd name="connsiteX0" fmla="*/ 75247 w 78104"/>
                  <a:gd name="connsiteY0" fmla="*/ 24765 h 31432"/>
                  <a:gd name="connsiteX1" fmla="*/ 51435 w 78104"/>
                  <a:gd name="connsiteY1" fmla="*/ 9525 h 31432"/>
                  <a:gd name="connsiteX2" fmla="*/ 7620 w 78104"/>
                  <a:gd name="connsiteY2" fmla="*/ 0 h 31432"/>
                  <a:gd name="connsiteX3" fmla="*/ 5715 w 78104"/>
                  <a:gd name="connsiteY3" fmla="*/ 0 h 31432"/>
                  <a:gd name="connsiteX4" fmla="*/ 0 w 78104"/>
                  <a:gd name="connsiteY4" fmla="*/ 5715 h 31432"/>
                  <a:gd name="connsiteX5" fmla="*/ 0 w 78104"/>
                  <a:gd name="connsiteY5" fmla="*/ 31432 h 31432"/>
                  <a:gd name="connsiteX6" fmla="*/ 78105 w 78104"/>
                  <a:gd name="connsiteY6" fmla="*/ 29528 h 31432"/>
                  <a:gd name="connsiteX7" fmla="*/ 75247 w 78104"/>
                  <a:gd name="connsiteY7" fmla="*/ 24765 h 3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104" h="31432">
                    <a:moveTo>
                      <a:pt x="75247" y="24765"/>
                    </a:moveTo>
                    <a:cubicBezTo>
                      <a:pt x="70485" y="18098"/>
                      <a:pt x="60007" y="10477"/>
                      <a:pt x="51435" y="9525"/>
                    </a:cubicBezTo>
                    <a:lnTo>
                      <a:pt x="7620" y="0"/>
                    </a:lnTo>
                    <a:cubicBezTo>
                      <a:pt x="6667" y="0"/>
                      <a:pt x="6667" y="0"/>
                      <a:pt x="5715" y="0"/>
                    </a:cubicBezTo>
                    <a:cubicBezTo>
                      <a:pt x="1905" y="0"/>
                      <a:pt x="0" y="1905"/>
                      <a:pt x="0" y="5715"/>
                    </a:cubicBezTo>
                    <a:lnTo>
                      <a:pt x="0" y="31432"/>
                    </a:lnTo>
                    <a:lnTo>
                      <a:pt x="78105" y="29528"/>
                    </a:lnTo>
                    <a:lnTo>
                      <a:pt x="75247" y="24765"/>
                    </a:lnTo>
                    <a:close/>
                  </a:path>
                </a:pathLst>
              </a:custGeom>
              <a:solidFill>
                <a:srgbClr val="4747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69" name="Graphic 17">
              <a:extLst>
                <a:ext uri="{FF2B5EF4-FFF2-40B4-BE49-F238E27FC236}">
                  <a16:creationId xmlns:a16="http://schemas.microsoft.com/office/drawing/2014/main" id="{D247B918-AD96-4E65-BC16-36FCFDF701F0}"/>
                </a:ext>
              </a:extLst>
            </p:cNvPr>
            <p:cNvGrpSpPr/>
            <p:nvPr/>
          </p:nvGrpSpPr>
          <p:grpSpPr>
            <a:xfrm flipH="1">
              <a:off x="640207" y="6292010"/>
              <a:ext cx="34558" cy="35813"/>
              <a:chOff x="947281" y="7449478"/>
              <a:chExt cx="76265" cy="79035"/>
            </a:xfrm>
          </p:grpSpPr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E209576-B184-47DC-85F6-59BB96D7A37A}"/>
                  </a:ext>
                </a:extLst>
              </p:cNvPr>
              <p:cNvSpPr/>
              <p:nvPr/>
            </p:nvSpPr>
            <p:spPr>
              <a:xfrm>
                <a:off x="947281" y="7500877"/>
                <a:ext cx="32385" cy="26669"/>
              </a:xfrm>
              <a:custGeom>
                <a:avLst/>
                <a:gdLst>
                  <a:gd name="connsiteX0" fmla="*/ 16192 w 32385"/>
                  <a:gd name="connsiteY0" fmla="*/ 0 h 26669"/>
                  <a:gd name="connsiteX1" fmla="*/ 0 w 32385"/>
                  <a:gd name="connsiteY1" fmla="*/ 17145 h 26669"/>
                  <a:gd name="connsiteX2" fmla="*/ 10477 w 32385"/>
                  <a:gd name="connsiteY2" fmla="*/ 26670 h 26669"/>
                  <a:gd name="connsiteX3" fmla="*/ 32385 w 32385"/>
                  <a:gd name="connsiteY3" fmla="*/ 20003 h 26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85" h="26669">
                    <a:moveTo>
                      <a:pt x="16192" y="0"/>
                    </a:moveTo>
                    <a:lnTo>
                      <a:pt x="0" y="17145"/>
                    </a:lnTo>
                    <a:lnTo>
                      <a:pt x="10477" y="26670"/>
                    </a:lnTo>
                    <a:lnTo>
                      <a:pt x="32385" y="20003"/>
                    </a:lnTo>
                    <a:close/>
                  </a:path>
                </a:pathLst>
              </a:custGeom>
              <a:solidFill>
                <a:srgbClr val="5F5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1A318C4A-C387-46B3-BFA2-423346038F5F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4A78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F71F5EC-46D0-4238-A8FC-D3771392465D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A4C78EB5-E6E4-4DA1-9E20-4682A98D4AA5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70707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70" name="Graphic 17">
              <a:extLst>
                <a:ext uri="{FF2B5EF4-FFF2-40B4-BE49-F238E27FC236}">
                  <a16:creationId xmlns:a16="http://schemas.microsoft.com/office/drawing/2014/main" id="{F1082C93-B5A1-480E-BE4D-544E6703A8AA}"/>
                </a:ext>
              </a:extLst>
            </p:cNvPr>
            <p:cNvGrpSpPr/>
            <p:nvPr/>
          </p:nvGrpSpPr>
          <p:grpSpPr>
            <a:xfrm flipH="1">
              <a:off x="498319" y="6361481"/>
              <a:ext cx="40492" cy="18990"/>
              <a:chOff x="1247319" y="7602794"/>
              <a:chExt cx="89361" cy="41910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ED859B-BFF7-4FF8-8AE1-A3A09AD25539}"/>
                  </a:ext>
                </a:extLst>
              </p:cNvPr>
              <p:cNvSpPr/>
              <p:nvPr/>
            </p:nvSpPr>
            <p:spPr>
              <a:xfrm>
                <a:off x="1257796" y="7602794"/>
                <a:ext cx="68580" cy="41910"/>
              </a:xfrm>
              <a:custGeom>
                <a:avLst/>
                <a:gdLst>
                  <a:gd name="connsiteX0" fmla="*/ 34290 w 68580"/>
                  <a:gd name="connsiteY0" fmla="*/ 41910 h 41910"/>
                  <a:gd name="connsiteX1" fmla="*/ 0 w 68580"/>
                  <a:gd name="connsiteY1" fmla="*/ 20955 h 41910"/>
                  <a:gd name="connsiteX2" fmla="*/ 34290 w 68580"/>
                  <a:gd name="connsiteY2" fmla="*/ 0 h 41910"/>
                  <a:gd name="connsiteX3" fmla="*/ 68580 w 68580"/>
                  <a:gd name="connsiteY3" fmla="*/ 20955 h 41910"/>
                  <a:gd name="connsiteX4" fmla="*/ 34290 w 68580"/>
                  <a:gd name="connsiteY4" fmla="*/ 41910 h 41910"/>
                  <a:gd name="connsiteX5" fmla="*/ 34290 w 68580"/>
                  <a:gd name="connsiteY5" fmla="*/ 6668 h 41910"/>
                  <a:gd name="connsiteX6" fmla="*/ 6668 w 68580"/>
                  <a:gd name="connsiteY6" fmla="*/ 20955 h 41910"/>
                  <a:gd name="connsiteX7" fmla="*/ 34290 w 68580"/>
                  <a:gd name="connsiteY7" fmla="*/ 35243 h 41910"/>
                  <a:gd name="connsiteX8" fmla="*/ 61913 w 68580"/>
                  <a:gd name="connsiteY8" fmla="*/ 20955 h 41910"/>
                  <a:gd name="connsiteX9" fmla="*/ 34290 w 68580"/>
                  <a:gd name="connsiteY9" fmla="*/ 6668 h 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580" h="41910">
                    <a:moveTo>
                      <a:pt x="34290" y="41910"/>
                    </a:moveTo>
                    <a:cubicBezTo>
                      <a:pt x="15240" y="41910"/>
                      <a:pt x="0" y="33338"/>
                      <a:pt x="0" y="20955"/>
                    </a:cubicBezTo>
                    <a:cubicBezTo>
                      <a:pt x="0" y="9525"/>
                      <a:pt x="15240" y="0"/>
                      <a:pt x="34290" y="0"/>
                    </a:cubicBezTo>
                    <a:cubicBezTo>
                      <a:pt x="53340" y="0"/>
                      <a:pt x="68580" y="8573"/>
                      <a:pt x="68580" y="20955"/>
                    </a:cubicBezTo>
                    <a:cubicBezTo>
                      <a:pt x="68580" y="32385"/>
                      <a:pt x="53340" y="41910"/>
                      <a:pt x="34290" y="41910"/>
                    </a:cubicBezTo>
                    <a:close/>
                    <a:moveTo>
                      <a:pt x="34290" y="6668"/>
                    </a:moveTo>
                    <a:cubicBezTo>
                      <a:pt x="19050" y="6668"/>
                      <a:pt x="6668" y="13335"/>
                      <a:pt x="6668" y="20955"/>
                    </a:cubicBezTo>
                    <a:cubicBezTo>
                      <a:pt x="6668" y="28575"/>
                      <a:pt x="19050" y="35243"/>
                      <a:pt x="34290" y="35243"/>
                    </a:cubicBezTo>
                    <a:cubicBezTo>
                      <a:pt x="49530" y="35243"/>
                      <a:pt x="61913" y="28575"/>
                      <a:pt x="61913" y="20955"/>
                    </a:cubicBezTo>
                    <a:cubicBezTo>
                      <a:pt x="62865" y="13335"/>
                      <a:pt x="49530" y="6668"/>
                      <a:pt x="34290" y="6668"/>
                    </a:cubicBezTo>
                    <a:close/>
                  </a:path>
                </a:pathLst>
              </a:custGeom>
              <a:solidFill>
                <a:srgbClr val="C9C9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172" name="Graphic 17">
                <a:extLst>
                  <a:ext uri="{FF2B5EF4-FFF2-40B4-BE49-F238E27FC236}">
                    <a16:creationId xmlns:a16="http://schemas.microsoft.com/office/drawing/2014/main" id="{D749D99C-DECD-413E-AA6A-89B061606FF2}"/>
                  </a:ext>
                </a:extLst>
              </p:cNvPr>
              <p:cNvGrpSpPr/>
              <p:nvPr/>
            </p:nvGrpSpPr>
            <p:grpSpPr>
              <a:xfrm>
                <a:off x="1247319" y="7606604"/>
                <a:ext cx="89361" cy="34289"/>
                <a:chOff x="1247319" y="7606604"/>
                <a:chExt cx="89361" cy="34289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BDE82BF-C438-4C13-81A3-D15636D11F68}"/>
                    </a:ext>
                  </a:extLst>
                </p:cNvPr>
                <p:cNvSpPr/>
                <p:nvPr/>
              </p:nvSpPr>
              <p:spPr>
                <a:xfrm>
                  <a:off x="1262558" y="7606604"/>
                  <a:ext cx="60960" cy="34289"/>
                </a:xfrm>
                <a:custGeom>
                  <a:avLst/>
                  <a:gdLst>
                    <a:gd name="connsiteX0" fmla="*/ 60960 w 60960"/>
                    <a:gd name="connsiteY0" fmla="*/ 17145 h 34289"/>
                    <a:gd name="connsiteX1" fmla="*/ 30480 w 60960"/>
                    <a:gd name="connsiteY1" fmla="*/ 34290 h 34289"/>
                    <a:gd name="connsiteX2" fmla="*/ 0 w 60960"/>
                    <a:gd name="connsiteY2" fmla="*/ 17145 h 34289"/>
                    <a:gd name="connsiteX3" fmla="*/ 30480 w 60960"/>
                    <a:gd name="connsiteY3" fmla="*/ 0 h 34289"/>
                    <a:gd name="connsiteX4" fmla="*/ 60960 w 60960"/>
                    <a:gd name="connsiteY4" fmla="*/ 17145 h 34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960" h="34289">
                      <a:moveTo>
                        <a:pt x="60960" y="17145"/>
                      </a:moveTo>
                      <a:cubicBezTo>
                        <a:pt x="60960" y="26670"/>
                        <a:pt x="47625" y="34290"/>
                        <a:pt x="30480" y="34290"/>
                      </a:cubicBezTo>
                      <a:cubicBezTo>
                        <a:pt x="13335" y="34290"/>
                        <a:pt x="0" y="26670"/>
                        <a:pt x="0" y="17145"/>
                      </a:cubicBezTo>
                      <a:cubicBezTo>
                        <a:pt x="0" y="7620"/>
                        <a:pt x="13335" y="0"/>
                        <a:pt x="30480" y="0"/>
                      </a:cubicBezTo>
                      <a:cubicBezTo>
                        <a:pt x="46673" y="0"/>
                        <a:pt x="60960" y="7620"/>
                        <a:pt x="60960" y="17145"/>
                      </a:cubicBezTo>
                      <a:close/>
                    </a:path>
                  </a:pathLst>
                </a:custGeom>
                <a:solidFill>
                  <a:srgbClr val="A8A8A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AD528492-76AE-440E-A35D-5C0C73317273}"/>
                    </a:ext>
                  </a:extLst>
                </p:cNvPr>
                <p:cNvSpPr/>
                <p:nvPr/>
              </p:nvSpPr>
              <p:spPr>
                <a:xfrm>
                  <a:off x="1247319" y="7614224"/>
                  <a:ext cx="89361" cy="16192"/>
                </a:xfrm>
                <a:custGeom>
                  <a:avLst/>
                  <a:gdLst>
                    <a:gd name="connsiteX0" fmla="*/ 88583 w 89361"/>
                    <a:gd name="connsiteY0" fmla="*/ 9525 h 16192"/>
                    <a:gd name="connsiteX1" fmla="*/ 82867 w 89361"/>
                    <a:gd name="connsiteY1" fmla="*/ 16193 h 16192"/>
                    <a:gd name="connsiteX2" fmla="*/ 5715 w 89361"/>
                    <a:gd name="connsiteY2" fmla="*/ 16193 h 16192"/>
                    <a:gd name="connsiteX3" fmla="*/ 0 w 89361"/>
                    <a:gd name="connsiteY3" fmla="*/ 10478 h 16192"/>
                    <a:gd name="connsiteX4" fmla="*/ 0 w 89361"/>
                    <a:gd name="connsiteY4" fmla="*/ 10478 h 16192"/>
                    <a:gd name="connsiteX5" fmla="*/ 5715 w 89361"/>
                    <a:gd name="connsiteY5" fmla="*/ 3810 h 16192"/>
                    <a:gd name="connsiteX6" fmla="*/ 82867 w 89361"/>
                    <a:gd name="connsiteY6" fmla="*/ 0 h 16192"/>
                    <a:gd name="connsiteX7" fmla="*/ 88583 w 89361"/>
                    <a:gd name="connsiteY7" fmla="*/ 9525 h 16192"/>
                    <a:gd name="connsiteX8" fmla="*/ 88583 w 89361"/>
                    <a:gd name="connsiteY8" fmla="*/ 9525 h 1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9361" h="16192">
                      <a:moveTo>
                        <a:pt x="88583" y="9525"/>
                      </a:moveTo>
                      <a:cubicBezTo>
                        <a:pt x="88583" y="13335"/>
                        <a:pt x="85725" y="16193"/>
                        <a:pt x="82867" y="16193"/>
                      </a:cubicBezTo>
                      <a:lnTo>
                        <a:pt x="5715" y="16193"/>
                      </a:lnTo>
                      <a:cubicBezTo>
                        <a:pt x="1905" y="16193"/>
                        <a:pt x="0" y="13335"/>
                        <a:pt x="0" y="10478"/>
                      </a:cubicBezTo>
                      <a:lnTo>
                        <a:pt x="0" y="10478"/>
                      </a:lnTo>
                      <a:cubicBezTo>
                        <a:pt x="0" y="6668"/>
                        <a:pt x="2858" y="3810"/>
                        <a:pt x="5715" y="3810"/>
                      </a:cubicBezTo>
                      <a:lnTo>
                        <a:pt x="82867" y="0"/>
                      </a:lnTo>
                      <a:cubicBezTo>
                        <a:pt x="85725" y="0"/>
                        <a:pt x="91440" y="1905"/>
                        <a:pt x="88583" y="9525"/>
                      </a:cubicBezTo>
                      <a:lnTo>
                        <a:pt x="88583" y="9525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5E9167F0-2EFE-40CF-A2D5-94C3C785BD2A}"/>
              </a:ext>
            </a:extLst>
          </p:cNvPr>
          <p:cNvSpPr txBox="1"/>
          <p:nvPr/>
        </p:nvSpPr>
        <p:spPr>
          <a:xfrm>
            <a:off x="-75152" y="6924322"/>
            <a:ext cx="1385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Gạch ốp lát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D5A097D-5401-45E8-AEA8-97C286748E5C}"/>
              </a:ext>
            </a:extLst>
          </p:cNvPr>
          <p:cNvSpPr txBox="1"/>
          <p:nvPr/>
        </p:nvSpPr>
        <p:spPr>
          <a:xfrm>
            <a:off x="4745239" y="5053132"/>
            <a:ext cx="1151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600" b="1" kern="0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13,21</a:t>
            </a:r>
            <a:r>
              <a:rPr lang="en-US" sz="1600" b="1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FF0000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9092B0F8-4FBE-4EC3-83A0-27269F8E0565}"/>
              </a:ext>
            </a:extLst>
          </p:cNvPr>
          <p:cNvSpPr txBox="1"/>
          <p:nvPr/>
        </p:nvSpPr>
        <p:spPr>
          <a:xfrm>
            <a:off x="151921" y="6235580"/>
            <a:ext cx="2965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Dịch vụ sản xuất Linh kiện điện tử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65B80C0-7D4B-412D-8200-7A2BCDED44D1}"/>
              </a:ext>
            </a:extLst>
          </p:cNvPr>
          <p:cNvSpPr txBox="1"/>
          <p:nvPr/>
        </p:nvSpPr>
        <p:spPr>
          <a:xfrm>
            <a:off x="1276332" y="5068521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Chiếc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0B7D52D5-0143-4E4C-B833-9B8EC4E01BE6}"/>
              </a:ext>
            </a:extLst>
          </p:cNvPr>
          <p:cNvSpPr txBox="1"/>
          <p:nvPr/>
        </p:nvSpPr>
        <p:spPr>
          <a:xfrm>
            <a:off x="3257794" y="5068521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2.280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57" name="Rectangle: Rounded Corners 256">
            <a:extLst>
              <a:ext uri="{FF2B5EF4-FFF2-40B4-BE49-F238E27FC236}">
                <a16:creationId xmlns:a16="http://schemas.microsoft.com/office/drawing/2014/main" id="{A8EA8DD8-E054-4D6F-9801-CF65DAFD28B9}"/>
              </a:ext>
            </a:extLst>
          </p:cNvPr>
          <p:cNvSpPr/>
          <p:nvPr/>
        </p:nvSpPr>
        <p:spPr>
          <a:xfrm>
            <a:off x="385087" y="5686394"/>
            <a:ext cx="5550210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41136BE0-2A0D-4DBB-AACF-93337B3F28E3}"/>
              </a:ext>
            </a:extLst>
          </p:cNvPr>
          <p:cNvSpPr txBox="1"/>
          <p:nvPr/>
        </p:nvSpPr>
        <p:spPr>
          <a:xfrm>
            <a:off x="4745239" y="5730408"/>
            <a:ext cx="114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Noi dung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11,21</a:t>
            </a:r>
            <a:r>
              <a:rPr lang="en-US" sz="1600" b="1" dirty="0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77071EA7-A0E7-4AB4-8A50-91C4BF0F3F98}"/>
              </a:ext>
            </a:extLst>
          </p:cNvPr>
          <p:cNvSpPr txBox="1"/>
          <p:nvPr/>
        </p:nvSpPr>
        <p:spPr>
          <a:xfrm>
            <a:off x="1226942" y="5745797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Chiếc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78521D0-0680-48C9-B3E8-CFC5A269E81A}"/>
              </a:ext>
            </a:extLst>
          </p:cNvPr>
          <p:cNvSpPr txBox="1"/>
          <p:nvPr/>
        </p:nvSpPr>
        <p:spPr>
          <a:xfrm>
            <a:off x="3200400" y="5745797"/>
            <a:ext cx="104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132.192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pic>
        <p:nvPicPr>
          <p:cNvPr id="261" name="Graphic 260">
            <a:extLst>
              <a:ext uri="{FF2B5EF4-FFF2-40B4-BE49-F238E27FC236}">
                <a16:creationId xmlns:a16="http://schemas.microsoft.com/office/drawing/2014/main" id="{D3AAFB44-553F-42CE-B876-AD6652439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90045" y="5652133"/>
            <a:ext cx="503241" cy="385479"/>
          </a:xfrm>
          <a:prstGeom prst="rect">
            <a:avLst/>
          </a:prstGeom>
        </p:spPr>
      </p:pic>
      <p:sp>
        <p:nvSpPr>
          <p:cNvPr id="262" name="Rectangle: Rounded Corners 261">
            <a:extLst>
              <a:ext uri="{FF2B5EF4-FFF2-40B4-BE49-F238E27FC236}">
                <a16:creationId xmlns:a16="http://schemas.microsoft.com/office/drawing/2014/main" id="{B4C83C7A-128D-420D-86B6-6FD342D05565}"/>
              </a:ext>
            </a:extLst>
          </p:cNvPr>
          <p:cNvSpPr/>
          <p:nvPr/>
        </p:nvSpPr>
        <p:spPr>
          <a:xfrm>
            <a:off x="429382" y="6497336"/>
            <a:ext cx="5542036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00DB7141-07F8-431D-A311-CE4B5CDAF093}"/>
              </a:ext>
            </a:extLst>
          </p:cNvPr>
          <p:cNvSpPr txBox="1"/>
          <p:nvPr/>
        </p:nvSpPr>
        <p:spPr>
          <a:xfrm>
            <a:off x="4682268" y="6515294"/>
            <a:ext cx="1226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9,22</a:t>
            </a:r>
            <a:r>
              <a:rPr lang="en-US" sz="1600" b="1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FF0000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C5AE2116-E2B3-400E-9025-AF13FB6D53A5}"/>
              </a:ext>
            </a:extLst>
          </p:cNvPr>
          <p:cNvSpPr txBox="1"/>
          <p:nvPr/>
        </p:nvSpPr>
        <p:spPr>
          <a:xfrm>
            <a:off x="1247018" y="6556739"/>
            <a:ext cx="798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tỷ đồng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1A14B09-FF1F-498E-9698-895525F59DC7}"/>
              </a:ext>
            </a:extLst>
          </p:cNvPr>
          <p:cNvSpPr txBox="1"/>
          <p:nvPr/>
        </p:nvSpPr>
        <p:spPr>
          <a:xfrm>
            <a:off x="3257794" y="6556739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12.065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pic>
        <p:nvPicPr>
          <p:cNvPr id="266" name="Picture 265">
            <a:extLst>
              <a:ext uri="{FF2B5EF4-FFF2-40B4-BE49-F238E27FC236}">
                <a16:creationId xmlns:a16="http://schemas.microsoft.com/office/drawing/2014/main" id="{2B971F5D-2DD1-484F-98D3-8D521A852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8" y="6536628"/>
            <a:ext cx="317220" cy="317220"/>
          </a:xfrm>
          <a:prstGeom prst="rect">
            <a:avLst/>
          </a:prstGeom>
        </p:spPr>
      </p:pic>
      <p:sp>
        <p:nvSpPr>
          <p:cNvPr id="267" name="Rectangle: Rounded Corners 266">
            <a:extLst>
              <a:ext uri="{FF2B5EF4-FFF2-40B4-BE49-F238E27FC236}">
                <a16:creationId xmlns:a16="http://schemas.microsoft.com/office/drawing/2014/main" id="{626DF5C6-7975-456A-9FBC-B1F8512B5F0D}"/>
              </a:ext>
            </a:extLst>
          </p:cNvPr>
          <p:cNvSpPr/>
          <p:nvPr/>
        </p:nvSpPr>
        <p:spPr>
          <a:xfrm>
            <a:off x="400572" y="7239846"/>
            <a:ext cx="5599655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154E2B56-7614-4C04-A8B8-452AA773750B}"/>
              </a:ext>
            </a:extLst>
          </p:cNvPr>
          <p:cNvSpPr txBox="1"/>
          <p:nvPr/>
        </p:nvSpPr>
        <p:spPr>
          <a:xfrm>
            <a:off x="4819909" y="7231604"/>
            <a:ext cx="11401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2</a:t>
            </a:r>
            <a:r>
              <a:rPr lang="en-US" sz="1500" b="1" kern="0" dirty="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6,35</a:t>
            </a:r>
            <a:r>
              <a:rPr lang="en-US" sz="1500" b="1" dirty="0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A26E868B-298F-4694-B623-EFEA46A76194}"/>
              </a:ext>
            </a:extLst>
          </p:cNvPr>
          <p:cNvSpPr txBox="1"/>
          <p:nvPr/>
        </p:nvSpPr>
        <p:spPr>
          <a:xfrm>
            <a:off x="1247018" y="7261549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1000 m2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9B55968-C2AE-42A3-B95B-4A9F7ED62212}"/>
              </a:ext>
            </a:extLst>
          </p:cNvPr>
          <p:cNvSpPr txBox="1"/>
          <p:nvPr/>
        </p:nvSpPr>
        <p:spPr>
          <a:xfrm>
            <a:off x="3257794" y="7261549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4.984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76DC74C-50C6-49F5-95BE-634A2ABA41FE}"/>
              </a:ext>
            </a:extLst>
          </p:cNvPr>
          <p:cNvGrpSpPr>
            <a:grpSpLocks noChangeAspect="1"/>
          </p:cNvGrpSpPr>
          <p:nvPr/>
        </p:nvGrpSpPr>
        <p:grpSpPr>
          <a:xfrm>
            <a:off x="589133" y="7252641"/>
            <a:ext cx="294815" cy="294815"/>
            <a:chOff x="-1936750" y="-139700"/>
            <a:chExt cx="990600" cy="990600"/>
          </a:xfrm>
        </p:grpSpPr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5179B16-7AF9-49E9-B594-31C2A2551E8C}"/>
                </a:ext>
              </a:extLst>
            </p:cNvPr>
            <p:cNvSpPr/>
            <p:nvPr/>
          </p:nvSpPr>
          <p:spPr>
            <a:xfrm>
              <a:off x="-1936750" y="-1397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0D2EC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0C04EBC3-2590-4A26-9D34-A2DCCC9B07A2}"/>
                </a:ext>
              </a:extLst>
            </p:cNvPr>
            <p:cNvSpPr/>
            <p:nvPr/>
          </p:nvSpPr>
          <p:spPr>
            <a:xfrm>
              <a:off x="-1441450" y="-1397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9B9C09E8-FA3D-4AB7-8508-2F920BD2E365}"/>
                </a:ext>
              </a:extLst>
            </p:cNvPr>
            <p:cNvSpPr/>
            <p:nvPr/>
          </p:nvSpPr>
          <p:spPr>
            <a:xfrm>
              <a:off x="-1936750" y="3556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543E6670-D9DD-4402-8B55-640BA81D18AB}"/>
                </a:ext>
              </a:extLst>
            </p:cNvPr>
            <p:cNvSpPr/>
            <p:nvPr/>
          </p:nvSpPr>
          <p:spPr>
            <a:xfrm>
              <a:off x="-1441450" y="3556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0D2EC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276" name="TextBox 275">
            <a:extLst>
              <a:ext uri="{FF2B5EF4-FFF2-40B4-BE49-F238E27FC236}">
                <a16:creationId xmlns:a16="http://schemas.microsoft.com/office/drawing/2014/main" id="{68DEBA78-A8DA-4CCB-B591-5C4C1E937470}"/>
              </a:ext>
            </a:extLst>
          </p:cNvPr>
          <p:cNvSpPr txBox="1"/>
          <p:nvPr/>
        </p:nvSpPr>
        <p:spPr>
          <a:xfrm>
            <a:off x="-15676" y="5455344"/>
            <a:ext cx="1024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Xe máy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700D6B-35CA-4EE1-B57B-F5080449CA38}"/>
              </a:ext>
            </a:extLst>
          </p:cNvPr>
          <p:cNvGrpSpPr/>
          <p:nvPr/>
        </p:nvGrpSpPr>
        <p:grpSpPr>
          <a:xfrm>
            <a:off x="3551930" y="8441140"/>
            <a:ext cx="697264" cy="676146"/>
            <a:chOff x="3427417" y="8429906"/>
            <a:chExt cx="720434" cy="698614"/>
          </a:xfrm>
        </p:grpSpPr>
        <p:sp>
          <p:nvSpPr>
            <p:cNvPr id="301" name="Google Shape;514;p19">
              <a:extLst>
                <a:ext uri="{FF2B5EF4-FFF2-40B4-BE49-F238E27FC236}">
                  <a16:creationId xmlns:a16="http://schemas.microsoft.com/office/drawing/2014/main" id="{3C3C9570-F337-49D2-B45B-F450A1CB5FBD}"/>
                </a:ext>
              </a:extLst>
            </p:cNvPr>
            <p:cNvSpPr>
              <a:spLocks/>
            </p:cNvSpPr>
            <p:nvPr/>
          </p:nvSpPr>
          <p:spPr>
            <a:xfrm>
              <a:off x="3427417" y="8429906"/>
              <a:ext cx="720434" cy="698614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0" y="0"/>
                  </a:moveTo>
                  <a:cubicBezTo>
                    <a:pt x="1335" y="0"/>
                    <a:pt x="0" y="1334"/>
                    <a:pt x="0" y="2980"/>
                  </a:cubicBezTo>
                  <a:cubicBezTo>
                    <a:pt x="0" y="4626"/>
                    <a:pt x="1335" y="5961"/>
                    <a:pt x="2980" y="5961"/>
                  </a:cubicBezTo>
                  <a:cubicBezTo>
                    <a:pt x="4626" y="5961"/>
                    <a:pt x="5960" y="4626"/>
                    <a:pt x="5960" y="2980"/>
                  </a:cubicBezTo>
                  <a:cubicBezTo>
                    <a:pt x="5960" y="1334"/>
                    <a:pt x="4626" y="0"/>
                    <a:pt x="298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/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100">
                <a:solidFill>
                  <a:schemeClr val="accent1">
                    <a:lumMod val="50000"/>
                  </a:schemeClr>
                </a:solidFill>
                <a:latin typeface="#9Slide02 Noi dung dai" panose="02000000000000000000" pitchFamily="2" charset="0"/>
              </a:endParaRPr>
            </a:p>
          </p:txBody>
        </p:sp>
        <p:pic>
          <p:nvPicPr>
            <p:cNvPr id="302" name="Picture 301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3ABDBF9F-895F-4A81-895D-DE738BEA9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7417" y="8442714"/>
              <a:ext cx="720434" cy="67299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</p:grpSp>
      <p:sp>
        <p:nvSpPr>
          <p:cNvPr id="246" name="Rectangle 245">
            <a:extLst>
              <a:ext uri="{FF2B5EF4-FFF2-40B4-BE49-F238E27FC236}">
                <a16:creationId xmlns:a16="http://schemas.microsoft.com/office/drawing/2014/main" id="{1044855C-7F5C-4997-A7A3-5EFDEFEFE6C0}"/>
              </a:ext>
            </a:extLst>
          </p:cNvPr>
          <p:cNvSpPr/>
          <p:nvPr/>
        </p:nvSpPr>
        <p:spPr>
          <a:xfrm>
            <a:off x="273158" y="1064333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BC74185F-A309-42A0-9CF1-68DBE556FD8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ight Triangle 279">
            <a:extLst>
              <a:ext uri="{FF2B5EF4-FFF2-40B4-BE49-F238E27FC236}">
                <a16:creationId xmlns:a16="http://schemas.microsoft.com/office/drawing/2014/main" id="{064293C1-63FB-4DA7-A0C9-8557F9CF0FE1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97B3F6ED-BA6C-4057-80C6-43E441999715}"/>
              </a:ext>
            </a:extLst>
          </p:cNvPr>
          <p:cNvSpPr txBox="1"/>
          <p:nvPr/>
        </p:nvSpPr>
        <p:spPr>
          <a:xfrm>
            <a:off x="648623" y="923144"/>
            <a:ext cx="5170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Chỉ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xuất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công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nghiệp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(IIP</a:t>
            </a:r>
            <a:r>
              <a:rPr lang="en-US" sz="1400" b="1" spc="-2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) tháng 01/2025 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so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với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cùng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kỳ</a:t>
            </a:r>
            <a:endParaRPr lang="en-US" sz="1400" b="1" spc="-20" dirty="0">
              <a:solidFill>
                <a:schemeClr val="bg1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DB70C34F-B20F-4F21-9EA8-26C0B8E0CE4D}"/>
              </a:ext>
            </a:extLst>
          </p:cNvPr>
          <p:cNvSpPr txBox="1"/>
          <p:nvPr/>
        </p:nvSpPr>
        <p:spPr>
          <a:xfrm>
            <a:off x="1582810" y="209423"/>
            <a:ext cx="323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SẢN XUẤT CÔNG NGHIỆP</a:t>
            </a: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4D69364A-CD80-4324-AAE6-889D8B00098F}"/>
              </a:ext>
            </a:extLst>
          </p:cNvPr>
          <p:cNvSpPr/>
          <p:nvPr/>
        </p:nvSpPr>
        <p:spPr>
          <a:xfrm>
            <a:off x="273158" y="4454156"/>
            <a:ext cx="5854484" cy="325743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C472320F-3462-46A0-BC6D-27D1AB631B7B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4231080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Right Triangle 287">
            <a:extLst>
              <a:ext uri="{FF2B5EF4-FFF2-40B4-BE49-F238E27FC236}">
                <a16:creationId xmlns:a16="http://schemas.microsoft.com/office/drawing/2014/main" id="{D19B2C3A-E74D-42D2-8763-8059249731CD}"/>
              </a:ext>
            </a:extLst>
          </p:cNvPr>
          <p:cNvSpPr/>
          <p:nvPr/>
        </p:nvSpPr>
        <p:spPr>
          <a:xfrm flipH="1">
            <a:off x="436592" y="4232177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28D17C2C-11F2-49A8-A041-F4B5619AB2AA}"/>
              </a:ext>
            </a:extLst>
          </p:cNvPr>
          <p:cNvSpPr txBox="1"/>
          <p:nvPr/>
        </p:nvSpPr>
        <p:spPr>
          <a:xfrm>
            <a:off x="546115" y="4287663"/>
            <a:ext cx="5351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sản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phẩm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công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nghiệp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01/2025 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F6AE787A-5BE7-40AA-AAB3-0CAB9EEB1AE1}"/>
              </a:ext>
            </a:extLst>
          </p:cNvPr>
          <p:cNvSpPr txBox="1"/>
          <p:nvPr/>
        </p:nvSpPr>
        <p:spPr>
          <a:xfrm>
            <a:off x="-15676" y="4773443"/>
            <a:ext cx="1024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Xe ôtô</a:t>
            </a: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F2F76F33-EBBE-4D4F-A63C-EAA4411C7D44}"/>
              </a:ext>
            </a:extLst>
          </p:cNvPr>
          <p:cNvGrpSpPr>
            <a:grpSpLocks/>
          </p:cNvGrpSpPr>
          <p:nvPr/>
        </p:nvGrpSpPr>
        <p:grpSpPr>
          <a:xfrm>
            <a:off x="574104" y="8462046"/>
            <a:ext cx="648343" cy="634922"/>
            <a:chOff x="3030523" y="2052016"/>
            <a:chExt cx="791692" cy="791692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98" name="Google Shape;505;p19">
              <a:extLst>
                <a:ext uri="{FF2B5EF4-FFF2-40B4-BE49-F238E27FC236}">
                  <a16:creationId xmlns:a16="http://schemas.microsoft.com/office/drawing/2014/main" id="{71211930-2919-47B1-BF2A-788CD70A48EA}"/>
                </a:ext>
              </a:extLst>
            </p:cNvPr>
            <p:cNvSpPr>
              <a:spLocks/>
            </p:cNvSpPr>
            <p:nvPr/>
          </p:nvSpPr>
          <p:spPr>
            <a:xfrm>
              <a:off x="3030523" y="2052016"/>
              <a:ext cx="791692" cy="791692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1" y="0"/>
                  </a:moveTo>
                  <a:cubicBezTo>
                    <a:pt x="1335" y="0"/>
                    <a:pt x="1" y="1334"/>
                    <a:pt x="1" y="2980"/>
                  </a:cubicBezTo>
                  <a:cubicBezTo>
                    <a:pt x="1" y="4626"/>
                    <a:pt x="1335" y="5961"/>
                    <a:pt x="2981" y="5961"/>
                  </a:cubicBezTo>
                  <a:cubicBezTo>
                    <a:pt x="4627" y="5961"/>
                    <a:pt x="5961" y="4626"/>
                    <a:pt x="5961" y="2980"/>
                  </a:cubicBezTo>
                  <a:cubicBezTo>
                    <a:pt x="5961" y="1334"/>
                    <a:pt x="4627" y="0"/>
                    <a:pt x="2981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100">
                <a:solidFill>
                  <a:schemeClr val="accent1">
                    <a:lumMod val="50000"/>
                  </a:schemeClr>
                </a:solidFill>
                <a:latin typeface="#9Slide02 Noi dung dai" panose="02000000000000000000" pitchFamily="2" charset="0"/>
              </a:endParaRPr>
            </a:p>
          </p:txBody>
        </p:sp>
        <p:pic>
          <p:nvPicPr>
            <p:cNvPr id="299" name="Picture 298" descr="A picture containing indoor, dark, plastic&#10;&#10;Description automatically generated">
              <a:extLst>
                <a:ext uri="{FF2B5EF4-FFF2-40B4-BE49-F238E27FC236}">
                  <a16:creationId xmlns:a16="http://schemas.microsoft.com/office/drawing/2014/main" id="{FA4A423B-7CE3-4F78-BBF4-AED3B340E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3362" y="2053031"/>
              <a:ext cx="739747" cy="739747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sp>
        <p:nvSpPr>
          <p:cNvPr id="250" name="Rectangle 249">
            <a:extLst>
              <a:ext uri="{FF2B5EF4-FFF2-40B4-BE49-F238E27FC236}">
                <a16:creationId xmlns:a16="http://schemas.microsoft.com/office/drawing/2014/main" id="{5DD10762-C9A3-4347-8C28-068601DB0094}"/>
              </a:ext>
            </a:extLst>
          </p:cNvPr>
          <p:cNvSpPr/>
          <p:nvPr/>
        </p:nvSpPr>
        <p:spPr>
          <a:xfrm>
            <a:off x="385087" y="8098299"/>
            <a:ext cx="2622770" cy="129347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ACDDC955-ED5C-4836-9846-F428E89CA985}"/>
              </a:ext>
            </a:extLst>
          </p:cNvPr>
          <p:cNvSpPr/>
          <p:nvPr/>
        </p:nvSpPr>
        <p:spPr>
          <a:xfrm>
            <a:off x="710492" y="7906189"/>
            <a:ext cx="1986999" cy="381078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6" name="Right Triangle 255">
            <a:extLst>
              <a:ext uri="{FF2B5EF4-FFF2-40B4-BE49-F238E27FC236}">
                <a16:creationId xmlns:a16="http://schemas.microsoft.com/office/drawing/2014/main" id="{71704769-C7B3-4ED6-870F-5E8A49076580}"/>
              </a:ext>
            </a:extLst>
          </p:cNvPr>
          <p:cNvSpPr/>
          <p:nvPr/>
        </p:nvSpPr>
        <p:spPr>
          <a:xfrm flipH="1">
            <a:off x="595330" y="798038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33134600-99D8-4A38-81FB-ADD661BFECB5}"/>
              </a:ext>
            </a:extLst>
          </p:cNvPr>
          <p:cNvSpPr txBox="1"/>
          <p:nvPr/>
        </p:nvSpPr>
        <p:spPr>
          <a:xfrm>
            <a:off x="710269" y="7958229"/>
            <a:ext cx="1986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tiêu thụ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2542C977-4865-417D-9113-6280F2577049}"/>
              </a:ext>
            </a:extLst>
          </p:cNvPr>
          <p:cNvSpPr txBox="1"/>
          <p:nvPr/>
        </p:nvSpPr>
        <p:spPr>
          <a:xfrm>
            <a:off x="1546543" y="8441140"/>
            <a:ext cx="1353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sz="2000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2000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24,54</a:t>
            </a:r>
            <a:r>
              <a:rPr lang="en-US" sz="200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C67D50AE-F987-4CD0-9626-6A82FF3988BC}"/>
              </a:ext>
            </a:extLst>
          </p:cNvPr>
          <p:cNvSpPr txBox="1"/>
          <p:nvPr/>
        </p:nvSpPr>
        <p:spPr>
          <a:xfrm>
            <a:off x="1343304" y="8790194"/>
            <a:ext cx="1774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T1/2025</a:t>
            </a:r>
          </a:p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so với tháng trước</a:t>
            </a:r>
            <a:endParaRPr lang="en-US" sz="1400" b="1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49DD279D-E9AE-4B2D-AFF9-D44DED1D08F0}"/>
              </a:ext>
            </a:extLst>
          </p:cNvPr>
          <p:cNvSpPr/>
          <p:nvPr/>
        </p:nvSpPr>
        <p:spPr>
          <a:xfrm>
            <a:off x="3392944" y="8098299"/>
            <a:ext cx="2622770" cy="129347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0E48CB6B-4D43-4282-88A1-CDF4F85EC8A1}"/>
              </a:ext>
            </a:extLst>
          </p:cNvPr>
          <p:cNvSpPr/>
          <p:nvPr/>
        </p:nvSpPr>
        <p:spPr>
          <a:xfrm>
            <a:off x="3718349" y="7906189"/>
            <a:ext cx="1986999" cy="381078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7" name="Right Triangle 336">
            <a:extLst>
              <a:ext uri="{FF2B5EF4-FFF2-40B4-BE49-F238E27FC236}">
                <a16:creationId xmlns:a16="http://schemas.microsoft.com/office/drawing/2014/main" id="{F7602950-AB65-4452-8F91-C8EBAA26808D}"/>
              </a:ext>
            </a:extLst>
          </p:cNvPr>
          <p:cNvSpPr/>
          <p:nvPr/>
        </p:nvSpPr>
        <p:spPr>
          <a:xfrm flipH="1">
            <a:off x="3603187" y="798038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4C3A8480-9BC3-4D84-A10C-F34CB9CA6028}"/>
              </a:ext>
            </a:extLst>
          </p:cNvPr>
          <p:cNvSpPr txBox="1"/>
          <p:nvPr/>
        </p:nvSpPr>
        <p:spPr>
          <a:xfrm>
            <a:off x="3718126" y="7958229"/>
            <a:ext cx="1986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tồn kho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75025C02-CF95-49F9-B82D-74B39A0E5BA2}"/>
              </a:ext>
            </a:extLst>
          </p:cNvPr>
          <p:cNvSpPr txBox="1"/>
          <p:nvPr/>
        </p:nvSpPr>
        <p:spPr>
          <a:xfrm>
            <a:off x="4408180" y="8441140"/>
            <a:ext cx="1411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-US" sz="2000" b="1" kern="0" dirty="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5,00</a:t>
            </a:r>
            <a:r>
              <a:rPr lang="en-US" sz="2000" b="1" kern="0" dirty="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53A70768-76FD-49F4-BE8B-8263B702C14E}"/>
              </a:ext>
            </a:extLst>
          </p:cNvPr>
          <p:cNvSpPr txBox="1"/>
          <p:nvPr/>
        </p:nvSpPr>
        <p:spPr>
          <a:xfrm>
            <a:off x="4191000" y="8790194"/>
            <a:ext cx="1846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T1/2025 </a:t>
            </a:r>
          </a:p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so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tháng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trước</a:t>
            </a:r>
            <a:endParaRPr lang="en-US" sz="1400" b="1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3678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029A847C-79DF-46AA-A84B-7A8CAE2B8398}"/>
              </a:ext>
            </a:extLst>
          </p:cNvPr>
          <p:cNvSpPr/>
          <p:nvPr/>
        </p:nvSpPr>
        <p:spPr>
          <a:xfrm>
            <a:off x="3336365" y="4531082"/>
            <a:ext cx="2436208" cy="1342032"/>
          </a:xfrm>
          <a:prstGeom prst="rect">
            <a:avLst/>
          </a:prstGeom>
          <a:noFill/>
          <a:ln w="635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37D87BE-43FA-4492-BA9A-A03571447A05}"/>
              </a:ext>
            </a:extLst>
          </p:cNvPr>
          <p:cNvSpPr/>
          <p:nvPr/>
        </p:nvSpPr>
        <p:spPr>
          <a:xfrm>
            <a:off x="3585629" y="4371841"/>
            <a:ext cx="208440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ight Triangle 104">
            <a:extLst>
              <a:ext uri="{FF2B5EF4-FFF2-40B4-BE49-F238E27FC236}">
                <a16:creationId xmlns:a16="http://schemas.microsoft.com/office/drawing/2014/main" id="{6DEC399D-202A-4B9A-B967-258A1FD15A7C}"/>
              </a:ext>
            </a:extLst>
          </p:cNvPr>
          <p:cNvSpPr/>
          <p:nvPr/>
        </p:nvSpPr>
        <p:spPr>
          <a:xfrm flipH="1">
            <a:off x="3431348" y="4377702"/>
            <a:ext cx="154671" cy="154672"/>
          </a:xfrm>
          <a:prstGeom prst="rtTriangle">
            <a:avLst/>
          </a:prstGeom>
          <a:solidFill>
            <a:srgbClr val="757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816B4C9-C5C1-408C-8811-61C38CFCF43C}"/>
              </a:ext>
            </a:extLst>
          </p:cNvPr>
          <p:cNvSpPr/>
          <p:nvPr/>
        </p:nvSpPr>
        <p:spPr>
          <a:xfrm>
            <a:off x="633520" y="4531082"/>
            <a:ext cx="2436208" cy="1342032"/>
          </a:xfrm>
          <a:prstGeom prst="rect">
            <a:avLst/>
          </a:prstGeom>
          <a:noFill/>
          <a:ln w="635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6AD48EB-4AC9-4B88-B4E9-5A2B263B3E12}"/>
              </a:ext>
            </a:extLst>
          </p:cNvPr>
          <p:cNvSpPr/>
          <p:nvPr/>
        </p:nvSpPr>
        <p:spPr>
          <a:xfrm>
            <a:off x="882728" y="4365469"/>
            <a:ext cx="208440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81F93B7-C958-4514-88F1-7C2886400514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85424" y="3085155"/>
            <a:ext cx="5115336" cy="45745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794EE6-C30E-491F-B7F5-4CAB743A8613}"/>
              </a:ext>
            </a:extLst>
          </p:cNvPr>
          <p:cNvSpPr txBox="1"/>
          <p:nvPr/>
        </p:nvSpPr>
        <p:spPr>
          <a:xfrm>
            <a:off x="1052373" y="3129216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TỔNG SỐ: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8A2E77-EA15-4B24-898D-0852A2F88F2C}"/>
              </a:ext>
            </a:extLst>
          </p:cNvPr>
          <p:cNvSpPr txBox="1"/>
          <p:nvPr/>
        </p:nvSpPr>
        <p:spPr>
          <a:xfrm>
            <a:off x="2325095" y="3113827"/>
            <a:ext cx="1158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7.447,3</a:t>
            </a:r>
            <a:endParaRPr lang="en-US" sz="2000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7686EA-0CED-413C-BC71-C2B6547CBAF1}"/>
              </a:ext>
            </a:extLst>
          </p:cNvPr>
          <p:cNvSpPr txBox="1"/>
          <p:nvPr/>
        </p:nvSpPr>
        <p:spPr>
          <a:xfrm>
            <a:off x="4075706" y="3129216"/>
            <a:ext cx="1312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9,80</a:t>
            </a:r>
            <a:r>
              <a:rPr lang="en-US" b="1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BDA271-F753-4735-A094-ED92F74ED864}"/>
              </a:ext>
            </a:extLst>
          </p:cNvPr>
          <p:cNvSpPr txBox="1"/>
          <p:nvPr/>
        </p:nvSpPr>
        <p:spPr>
          <a:xfrm>
            <a:off x="3329570" y="3204267"/>
            <a:ext cx="734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2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endParaRPr lang="en-US" sz="12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05FEDD1-C4FC-4831-9254-287B6128F223}"/>
              </a:ext>
            </a:extLst>
          </p:cNvPr>
          <p:cNvSpPr/>
          <p:nvPr/>
        </p:nvSpPr>
        <p:spPr>
          <a:xfrm>
            <a:off x="410451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2693A8-3870-4010-B529-763E9759389E}"/>
              </a:ext>
            </a:extLst>
          </p:cNvPr>
          <p:cNvCxnSpPr>
            <a:cxnSpLocks/>
          </p:cNvCxnSpPr>
          <p:nvPr/>
        </p:nvCxnSpPr>
        <p:spPr>
          <a:xfrm>
            <a:off x="585424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2FEB9D-2BFC-4213-BCA3-4BA25AFC54EB}"/>
              </a:ext>
            </a:extLst>
          </p:cNvPr>
          <p:cNvSpPr txBox="1"/>
          <p:nvPr/>
        </p:nvSpPr>
        <p:spPr>
          <a:xfrm>
            <a:off x="364766" y="2537460"/>
            <a:ext cx="1279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Bán lẻ hàng hóa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B5EEC9-65F6-416A-A179-DEBF771EC438}"/>
              </a:ext>
            </a:extLst>
          </p:cNvPr>
          <p:cNvSpPr txBox="1"/>
          <p:nvPr/>
        </p:nvSpPr>
        <p:spPr>
          <a:xfrm>
            <a:off x="415007" y="2189861"/>
            <a:ext cx="1233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10,09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99F223-8B0E-4156-BD00-3CCE90FF5220}"/>
              </a:ext>
            </a:extLst>
          </p:cNvPr>
          <p:cNvSpPr txBox="1"/>
          <p:nvPr/>
        </p:nvSpPr>
        <p:spPr>
          <a:xfrm>
            <a:off x="469845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6.013,2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F9AC35-3D98-4DB1-ADEE-FD66252AFE15}"/>
              </a:ext>
            </a:extLst>
          </p:cNvPr>
          <p:cNvSpPr txBox="1"/>
          <p:nvPr/>
        </p:nvSpPr>
        <p:spPr>
          <a:xfrm>
            <a:off x="656513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A4ABC342-CBDC-442F-B889-EF2EF9C1C5BD}"/>
              </a:ext>
            </a:extLst>
          </p:cNvPr>
          <p:cNvSpPr/>
          <p:nvPr/>
        </p:nvSpPr>
        <p:spPr>
          <a:xfrm>
            <a:off x="889909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8" name="Graphic 2">
            <a:extLst>
              <a:ext uri="{FF2B5EF4-FFF2-40B4-BE49-F238E27FC236}">
                <a16:creationId xmlns:a16="http://schemas.microsoft.com/office/drawing/2014/main" id="{0224F07E-1B87-4CDD-A86A-9F163B42EA8C}"/>
              </a:ext>
            </a:extLst>
          </p:cNvPr>
          <p:cNvGrpSpPr/>
          <p:nvPr/>
        </p:nvGrpSpPr>
        <p:grpSpPr>
          <a:xfrm>
            <a:off x="914400" y="4418562"/>
            <a:ext cx="686419" cy="235693"/>
            <a:chOff x="566229" y="5356479"/>
            <a:chExt cx="3379406" cy="116037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E459AEB-9D9B-4CCC-899A-D521CF9720FF}"/>
                </a:ext>
              </a:extLst>
            </p:cNvPr>
            <p:cNvSpPr/>
            <p:nvPr/>
          </p:nvSpPr>
          <p:spPr>
            <a:xfrm>
              <a:off x="828217" y="5910148"/>
              <a:ext cx="2935452" cy="440283"/>
            </a:xfrm>
            <a:custGeom>
              <a:avLst/>
              <a:gdLst>
                <a:gd name="connsiteX0" fmla="*/ 0 w 2935452"/>
                <a:gd name="connsiteY0" fmla="*/ 440284 h 440283"/>
                <a:gd name="connsiteX1" fmla="*/ 2935453 w 2935452"/>
                <a:gd name="connsiteY1" fmla="*/ 440284 h 440283"/>
                <a:gd name="connsiteX2" fmla="*/ 2816123 w 2935452"/>
                <a:gd name="connsiteY2" fmla="*/ 0 h 440283"/>
                <a:gd name="connsiteX3" fmla="*/ 0 w 2935452"/>
                <a:gd name="connsiteY3" fmla="*/ 0 h 440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35452" h="440283">
                  <a:moveTo>
                    <a:pt x="0" y="440284"/>
                  </a:moveTo>
                  <a:lnTo>
                    <a:pt x="2935453" y="440284"/>
                  </a:lnTo>
                  <a:lnTo>
                    <a:pt x="28161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2948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0" name="Graphic 2">
              <a:extLst>
                <a:ext uri="{FF2B5EF4-FFF2-40B4-BE49-F238E27FC236}">
                  <a16:creationId xmlns:a16="http://schemas.microsoft.com/office/drawing/2014/main" id="{D35E1A08-0DE1-43B6-97D2-94420C4543AA}"/>
                </a:ext>
              </a:extLst>
            </p:cNvPr>
            <p:cNvGrpSpPr/>
            <p:nvPr/>
          </p:nvGrpSpPr>
          <p:grpSpPr>
            <a:xfrm>
              <a:off x="566229" y="5477408"/>
              <a:ext cx="3379406" cy="916686"/>
              <a:chOff x="566229" y="5477408"/>
              <a:chExt cx="3379406" cy="916686"/>
            </a:xfrm>
          </p:grpSpPr>
          <p:grpSp>
            <p:nvGrpSpPr>
              <p:cNvPr id="75" name="Graphic 2">
                <a:extLst>
                  <a:ext uri="{FF2B5EF4-FFF2-40B4-BE49-F238E27FC236}">
                    <a16:creationId xmlns:a16="http://schemas.microsoft.com/office/drawing/2014/main" id="{BEEDBB5B-9C33-48A0-99B9-68566B2E8089}"/>
                  </a:ext>
                </a:extLst>
              </p:cNvPr>
              <p:cNvGrpSpPr/>
              <p:nvPr/>
            </p:nvGrpSpPr>
            <p:grpSpPr>
              <a:xfrm>
                <a:off x="2165299" y="5479237"/>
                <a:ext cx="843076" cy="331927"/>
                <a:chOff x="2165299" y="5479237"/>
                <a:chExt cx="843076" cy="331927"/>
              </a:xfrm>
              <a:solidFill>
                <a:srgbClr val="163560"/>
              </a:solidFill>
            </p:grpSpPr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8E071C63-3147-411A-AB6A-7F74B4A4953F}"/>
                    </a:ext>
                  </a:extLst>
                </p:cNvPr>
                <p:cNvSpPr/>
                <p:nvPr/>
              </p:nvSpPr>
              <p:spPr>
                <a:xfrm>
                  <a:off x="2165299" y="5479237"/>
                  <a:ext cx="228" cy="171"/>
                </a:xfrm>
                <a:custGeom>
                  <a:avLst/>
                  <a:gdLst>
                    <a:gd name="connsiteX0" fmla="*/ 0 w 228"/>
                    <a:gd name="connsiteY0" fmla="*/ 0 h 171"/>
                    <a:gd name="connsiteX1" fmla="*/ 0 w 228"/>
                    <a:gd name="connsiteY1" fmla="*/ 0 h 171"/>
                    <a:gd name="connsiteX2" fmla="*/ 229 w 228"/>
                    <a:gd name="connsiteY2" fmla="*/ 0 h 171"/>
                    <a:gd name="connsiteX3" fmla="*/ 0 w 228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" h="17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0" y="0"/>
                        <a:pt x="229" y="0"/>
                        <a:pt x="229" y="0"/>
                      </a:cubicBezTo>
                      <a:cubicBezTo>
                        <a:pt x="229" y="229"/>
                        <a:pt x="0" y="229"/>
                        <a:pt x="0" y="0"/>
                      </a:cubicBezTo>
                      <a:close/>
                    </a:path>
                  </a:pathLst>
                </a:custGeom>
                <a:solidFill>
                  <a:srgbClr val="163560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46DBDA52-44C2-4C95-A9C6-CA23E1E3FE06}"/>
                    </a:ext>
                  </a:extLst>
                </p:cNvPr>
                <p:cNvSpPr/>
                <p:nvPr/>
              </p:nvSpPr>
              <p:spPr>
                <a:xfrm>
                  <a:off x="2304288" y="5502783"/>
                  <a:ext cx="704088" cy="308381"/>
                </a:xfrm>
                <a:custGeom>
                  <a:avLst/>
                  <a:gdLst>
                    <a:gd name="connsiteX0" fmla="*/ 704088 w 704088"/>
                    <a:gd name="connsiteY0" fmla="*/ 308381 h 308381"/>
                    <a:gd name="connsiteX1" fmla="*/ 704088 w 704088"/>
                    <a:gd name="connsiteY1" fmla="*/ 308381 h 308381"/>
                    <a:gd name="connsiteX2" fmla="*/ 566928 w 704088"/>
                    <a:gd name="connsiteY2" fmla="*/ 305867 h 308381"/>
                    <a:gd name="connsiteX3" fmla="*/ 0 w 704088"/>
                    <a:gd name="connsiteY3" fmla="*/ 0 h 308381"/>
                    <a:gd name="connsiteX4" fmla="*/ 704088 w 704088"/>
                    <a:gd name="connsiteY4" fmla="*/ 308381 h 308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4088" h="308381">
                      <a:moveTo>
                        <a:pt x="704088" y="308381"/>
                      </a:moveTo>
                      <a:lnTo>
                        <a:pt x="704088" y="308381"/>
                      </a:lnTo>
                      <a:cubicBezTo>
                        <a:pt x="659968" y="306781"/>
                        <a:pt x="614248" y="305867"/>
                        <a:pt x="566928" y="305867"/>
                      </a:cubicBezTo>
                      <a:cubicBezTo>
                        <a:pt x="566928" y="305867"/>
                        <a:pt x="304038" y="77724"/>
                        <a:pt x="0" y="0"/>
                      </a:cubicBezTo>
                      <a:cubicBezTo>
                        <a:pt x="312496" y="77267"/>
                        <a:pt x="704088" y="308381"/>
                        <a:pt x="704088" y="308381"/>
                      </a:cubicBezTo>
                      <a:close/>
                    </a:path>
                  </a:pathLst>
                </a:custGeom>
                <a:solidFill>
                  <a:srgbClr val="163560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3E48B63-6CD6-46F1-A17F-7D0FCBE21EE1}"/>
                  </a:ext>
                </a:extLst>
              </p:cNvPr>
              <p:cNvSpPr/>
              <p:nvPr/>
            </p:nvSpPr>
            <p:spPr>
              <a:xfrm>
                <a:off x="566229" y="5477408"/>
                <a:ext cx="3379406" cy="916686"/>
              </a:xfrm>
              <a:custGeom>
                <a:avLst/>
                <a:gdLst>
                  <a:gd name="connsiteX0" fmla="*/ 60820 w 3379406"/>
                  <a:gd name="connsiteY0" fmla="*/ 505206 h 916686"/>
                  <a:gd name="connsiteX1" fmla="*/ 60820 w 3379406"/>
                  <a:gd name="connsiteY1" fmla="*/ 253289 h 916686"/>
                  <a:gd name="connsiteX2" fmla="*/ 535165 w 3379406"/>
                  <a:gd name="connsiteY2" fmla="*/ 154762 h 916686"/>
                  <a:gd name="connsiteX3" fmla="*/ 1546949 w 3379406"/>
                  <a:gd name="connsiteY3" fmla="*/ 0 h 916686"/>
                  <a:gd name="connsiteX4" fmla="*/ 2243722 w 3379406"/>
                  <a:gd name="connsiteY4" fmla="*/ 283007 h 916686"/>
                  <a:gd name="connsiteX5" fmla="*/ 2386825 w 3379406"/>
                  <a:gd name="connsiteY5" fmla="*/ 332384 h 916686"/>
                  <a:gd name="connsiteX6" fmla="*/ 3255734 w 3379406"/>
                  <a:gd name="connsiteY6" fmla="*/ 493090 h 916686"/>
                  <a:gd name="connsiteX7" fmla="*/ 3362490 w 3379406"/>
                  <a:gd name="connsiteY7" fmla="*/ 656768 h 916686"/>
                  <a:gd name="connsiteX8" fmla="*/ 3362490 w 3379406"/>
                  <a:gd name="connsiteY8" fmla="*/ 741578 h 916686"/>
                  <a:gd name="connsiteX9" fmla="*/ 3362490 w 3379406"/>
                  <a:gd name="connsiteY9" fmla="*/ 741578 h 916686"/>
                  <a:gd name="connsiteX10" fmla="*/ 3379407 w 3379406"/>
                  <a:gd name="connsiteY10" fmla="*/ 758495 h 916686"/>
                  <a:gd name="connsiteX11" fmla="*/ 3379407 w 3379406"/>
                  <a:gd name="connsiteY11" fmla="*/ 899312 h 916686"/>
                  <a:gd name="connsiteX12" fmla="*/ 3362490 w 3379406"/>
                  <a:gd name="connsiteY12" fmla="*/ 916229 h 916686"/>
                  <a:gd name="connsiteX13" fmla="*/ 3362490 w 3379406"/>
                  <a:gd name="connsiteY13" fmla="*/ 916229 h 916686"/>
                  <a:gd name="connsiteX14" fmla="*/ 3169780 w 3379406"/>
                  <a:gd name="connsiteY14" fmla="*/ 916229 h 916686"/>
                  <a:gd name="connsiteX15" fmla="*/ 3093199 w 3379406"/>
                  <a:gd name="connsiteY15" fmla="*/ 916229 h 916686"/>
                  <a:gd name="connsiteX16" fmla="*/ 3133204 w 3379406"/>
                  <a:gd name="connsiteY16" fmla="*/ 754151 h 916686"/>
                  <a:gd name="connsiteX17" fmla="*/ 2823909 w 3379406"/>
                  <a:gd name="connsiteY17" fmla="*/ 445770 h 916686"/>
                  <a:gd name="connsiteX18" fmla="*/ 2499982 w 3379406"/>
                  <a:gd name="connsiteY18" fmla="*/ 762381 h 916686"/>
                  <a:gd name="connsiteX19" fmla="*/ 2539987 w 3379406"/>
                  <a:gd name="connsiteY19" fmla="*/ 916457 h 916686"/>
                  <a:gd name="connsiteX20" fmla="*/ 883094 w 3379406"/>
                  <a:gd name="connsiteY20" fmla="*/ 916457 h 916686"/>
                  <a:gd name="connsiteX21" fmla="*/ 923099 w 3379406"/>
                  <a:gd name="connsiteY21" fmla="*/ 754380 h 916686"/>
                  <a:gd name="connsiteX22" fmla="*/ 613804 w 3379406"/>
                  <a:gd name="connsiteY22" fmla="*/ 445999 h 916686"/>
                  <a:gd name="connsiteX23" fmla="*/ 289877 w 3379406"/>
                  <a:gd name="connsiteY23" fmla="*/ 762610 h 916686"/>
                  <a:gd name="connsiteX24" fmla="*/ 329882 w 3379406"/>
                  <a:gd name="connsiteY24" fmla="*/ 916686 h 916686"/>
                  <a:gd name="connsiteX25" fmla="*/ 263588 w 3379406"/>
                  <a:gd name="connsiteY25" fmla="*/ 916686 h 916686"/>
                  <a:gd name="connsiteX26" fmla="*/ 13 w 3379406"/>
                  <a:gd name="connsiteY26" fmla="*/ 567614 h 916686"/>
                  <a:gd name="connsiteX27" fmla="*/ 60820 w 3379406"/>
                  <a:gd name="connsiteY27" fmla="*/ 505206 h 91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379406" h="916686">
                    <a:moveTo>
                      <a:pt x="60820" y="505206"/>
                    </a:moveTo>
                    <a:lnTo>
                      <a:pt x="60820" y="253289"/>
                    </a:lnTo>
                    <a:cubicBezTo>
                      <a:pt x="60820" y="253289"/>
                      <a:pt x="356400" y="219456"/>
                      <a:pt x="535165" y="154762"/>
                    </a:cubicBezTo>
                    <a:cubicBezTo>
                      <a:pt x="948931" y="2743"/>
                      <a:pt x="1171359" y="0"/>
                      <a:pt x="1546949" y="0"/>
                    </a:cubicBezTo>
                    <a:cubicBezTo>
                      <a:pt x="1832242" y="0"/>
                      <a:pt x="2121192" y="191110"/>
                      <a:pt x="2243722" y="283007"/>
                    </a:cubicBezTo>
                    <a:cubicBezTo>
                      <a:pt x="2285098" y="314096"/>
                      <a:pt x="2335162" y="331241"/>
                      <a:pt x="2386825" y="332384"/>
                    </a:cubicBezTo>
                    <a:cubicBezTo>
                      <a:pt x="2838082" y="342214"/>
                      <a:pt x="3117202" y="432283"/>
                      <a:pt x="3255734" y="493090"/>
                    </a:cubicBezTo>
                    <a:cubicBezTo>
                      <a:pt x="3320656" y="521665"/>
                      <a:pt x="3362490" y="585902"/>
                      <a:pt x="3362490" y="656768"/>
                    </a:cubicBezTo>
                    <a:lnTo>
                      <a:pt x="3362490" y="741578"/>
                    </a:lnTo>
                    <a:lnTo>
                      <a:pt x="3362490" y="741578"/>
                    </a:lnTo>
                    <a:cubicBezTo>
                      <a:pt x="3371863" y="741578"/>
                      <a:pt x="3379407" y="749122"/>
                      <a:pt x="3379407" y="758495"/>
                    </a:cubicBezTo>
                    <a:lnTo>
                      <a:pt x="3379407" y="899312"/>
                    </a:lnTo>
                    <a:cubicBezTo>
                      <a:pt x="3379407" y="908685"/>
                      <a:pt x="3371863" y="916229"/>
                      <a:pt x="3362490" y="916229"/>
                    </a:cubicBezTo>
                    <a:lnTo>
                      <a:pt x="3362490" y="916229"/>
                    </a:lnTo>
                    <a:lnTo>
                      <a:pt x="3169780" y="916229"/>
                    </a:lnTo>
                    <a:lnTo>
                      <a:pt x="3093199" y="916229"/>
                    </a:lnTo>
                    <a:cubicBezTo>
                      <a:pt x="3119946" y="868451"/>
                      <a:pt x="3134576" y="813130"/>
                      <a:pt x="3133204" y="754151"/>
                    </a:cubicBezTo>
                    <a:cubicBezTo>
                      <a:pt x="3129090" y="586130"/>
                      <a:pt x="2991701" y="449428"/>
                      <a:pt x="2823909" y="445770"/>
                    </a:cubicBezTo>
                    <a:cubicBezTo>
                      <a:pt x="2645829" y="441884"/>
                      <a:pt x="2499982" y="584987"/>
                      <a:pt x="2499982" y="762381"/>
                    </a:cubicBezTo>
                    <a:cubicBezTo>
                      <a:pt x="2499982" y="818388"/>
                      <a:pt x="2514613" y="870737"/>
                      <a:pt x="2539987" y="916457"/>
                    </a:cubicBezTo>
                    <a:lnTo>
                      <a:pt x="883094" y="916457"/>
                    </a:lnTo>
                    <a:cubicBezTo>
                      <a:pt x="909841" y="868680"/>
                      <a:pt x="924471" y="813359"/>
                      <a:pt x="923099" y="754380"/>
                    </a:cubicBezTo>
                    <a:cubicBezTo>
                      <a:pt x="918985" y="586359"/>
                      <a:pt x="781596" y="449656"/>
                      <a:pt x="613804" y="445999"/>
                    </a:cubicBezTo>
                    <a:cubicBezTo>
                      <a:pt x="435724" y="442112"/>
                      <a:pt x="289877" y="585216"/>
                      <a:pt x="289877" y="762610"/>
                    </a:cubicBezTo>
                    <a:cubicBezTo>
                      <a:pt x="289877" y="818617"/>
                      <a:pt x="304508" y="870966"/>
                      <a:pt x="329882" y="916686"/>
                    </a:cubicBezTo>
                    <a:lnTo>
                      <a:pt x="263588" y="916686"/>
                    </a:lnTo>
                    <a:cubicBezTo>
                      <a:pt x="34531" y="916686"/>
                      <a:pt x="2070" y="682600"/>
                      <a:pt x="13" y="567614"/>
                    </a:cubicBezTo>
                    <a:cubicBezTo>
                      <a:pt x="-673" y="533095"/>
                      <a:pt x="26759" y="505206"/>
                      <a:pt x="60820" y="505206"/>
                    </a:cubicBezTo>
                    <a:close/>
                  </a:path>
                </a:pathLst>
              </a:custGeom>
              <a:solidFill>
                <a:srgbClr val="F1A34F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E7FE2DA-A3CE-4564-90AA-DA0743E43320}"/>
                  </a:ext>
                </a:extLst>
              </p:cNvPr>
              <p:cNvSpPr/>
              <p:nvPr/>
            </p:nvSpPr>
            <p:spPr>
              <a:xfrm>
                <a:off x="1876806" y="5509641"/>
                <a:ext cx="923315" cy="305409"/>
              </a:xfrm>
              <a:custGeom>
                <a:avLst/>
                <a:gdLst>
                  <a:gd name="connsiteX0" fmla="*/ 381533 w 923315"/>
                  <a:gd name="connsiteY0" fmla="*/ 13030 h 305409"/>
                  <a:gd name="connsiteX1" fmla="*/ 923315 w 923315"/>
                  <a:gd name="connsiteY1" fmla="*/ 305410 h 305409"/>
                  <a:gd name="connsiteX2" fmla="*/ 181280 w 923315"/>
                  <a:gd name="connsiteY2" fmla="*/ 289636 h 305409"/>
                  <a:gd name="connsiteX3" fmla="*/ 113843 w 923315"/>
                  <a:gd name="connsiteY3" fmla="*/ 245516 h 305409"/>
                  <a:gd name="connsiteX4" fmla="*/ 0 w 923315"/>
                  <a:gd name="connsiteY4" fmla="*/ 0 h 305409"/>
                  <a:gd name="connsiteX5" fmla="*/ 275006 w 923315"/>
                  <a:gd name="connsiteY5" fmla="*/ 0 h 305409"/>
                  <a:gd name="connsiteX6" fmla="*/ 381533 w 923315"/>
                  <a:gd name="connsiteY6" fmla="*/ 13030 h 30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3315" h="305409">
                    <a:moveTo>
                      <a:pt x="381533" y="13030"/>
                    </a:moveTo>
                    <a:cubicBezTo>
                      <a:pt x="643052" y="79096"/>
                      <a:pt x="923315" y="305410"/>
                      <a:pt x="923315" y="305410"/>
                    </a:cubicBezTo>
                    <a:lnTo>
                      <a:pt x="181280" y="289636"/>
                    </a:lnTo>
                    <a:cubicBezTo>
                      <a:pt x="152248" y="288950"/>
                      <a:pt x="125959" y="271805"/>
                      <a:pt x="113843" y="245516"/>
                    </a:cubicBezTo>
                    <a:lnTo>
                      <a:pt x="0" y="0"/>
                    </a:lnTo>
                    <a:lnTo>
                      <a:pt x="275006" y="0"/>
                    </a:lnTo>
                    <a:cubicBezTo>
                      <a:pt x="311125" y="0"/>
                      <a:pt x="346786" y="4343"/>
                      <a:pt x="381533" y="13030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06F1086-0F8B-48A7-B962-FCB5F3E6C3A2}"/>
                  </a:ext>
                </a:extLst>
              </p:cNvPr>
              <p:cNvSpPr/>
              <p:nvPr/>
            </p:nvSpPr>
            <p:spPr>
              <a:xfrm>
                <a:off x="1334061" y="5515356"/>
                <a:ext cx="605665" cy="277520"/>
              </a:xfrm>
              <a:custGeom>
                <a:avLst/>
                <a:gdLst>
                  <a:gd name="connsiteX0" fmla="*/ 499082 w 605665"/>
                  <a:gd name="connsiteY0" fmla="*/ 0 h 277520"/>
                  <a:gd name="connsiteX1" fmla="*/ 603323 w 605665"/>
                  <a:gd name="connsiteY1" fmla="*/ 238658 h 277520"/>
                  <a:gd name="connsiteX2" fmla="*/ 577949 w 605665"/>
                  <a:gd name="connsiteY2" fmla="*/ 277520 h 277520"/>
                  <a:gd name="connsiteX3" fmla="*/ 37995 w 605665"/>
                  <a:gd name="connsiteY3" fmla="*/ 233858 h 277520"/>
                  <a:gd name="connsiteX4" fmla="*/ 15364 w 605665"/>
                  <a:gd name="connsiteY4" fmla="*/ 149047 h 277520"/>
                  <a:gd name="connsiteX5" fmla="*/ 499082 w 605665"/>
                  <a:gd name="connsiteY5" fmla="*/ 0 h 27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5665" h="277520">
                    <a:moveTo>
                      <a:pt x="499082" y="0"/>
                    </a:moveTo>
                    <a:lnTo>
                      <a:pt x="603323" y="238658"/>
                    </a:lnTo>
                    <a:cubicBezTo>
                      <a:pt x="611324" y="256946"/>
                      <a:pt x="597837" y="277520"/>
                      <a:pt x="577949" y="277520"/>
                    </a:cubicBezTo>
                    <a:cubicBezTo>
                      <a:pt x="472793" y="277520"/>
                      <a:pt x="196872" y="273634"/>
                      <a:pt x="37995" y="233858"/>
                    </a:cubicBezTo>
                    <a:cubicBezTo>
                      <a:pt x="-181" y="224257"/>
                      <a:pt x="-12982" y="176251"/>
                      <a:pt x="15364" y="149047"/>
                    </a:cubicBezTo>
                    <a:cubicBezTo>
                      <a:pt x="79829" y="87097"/>
                      <a:pt x="220190" y="0"/>
                      <a:pt x="499082" y="0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F114224-AC33-4D12-B50A-E830DF127AAF}"/>
                  </a:ext>
                </a:extLst>
              </p:cNvPr>
              <p:cNvSpPr/>
              <p:nvPr/>
            </p:nvSpPr>
            <p:spPr>
              <a:xfrm>
                <a:off x="3339388" y="5840882"/>
                <a:ext cx="570128" cy="212369"/>
              </a:xfrm>
              <a:custGeom>
                <a:avLst/>
                <a:gdLst>
                  <a:gd name="connsiteX0" fmla="*/ 570128 w 570128"/>
                  <a:gd name="connsiteY0" fmla="*/ 212369 h 212369"/>
                  <a:gd name="connsiteX1" fmla="*/ 461772 w 570128"/>
                  <a:gd name="connsiteY1" fmla="*/ 212369 h 212369"/>
                  <a:gd name="connsiteX2" fmla="*/ 0 w 570128"/>
                  <a:gd name="connsiteY2" fmla="*/ 0 h 212369"/>
                  <a:gd name="connsiteX3" fmla="*/ 570128 w 570128"/>
                  <a:gd name="connsiteY3" fmla="*/ 212369 h 21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0128" h="212369">
                    <a:moveTo>
                      <a:pt x="570128" y="212369"/>
                    </a:moveTo>
                    <a:lnTo>
                      <a:pt x="461772" y="212369"/>
                    </a:lnTo>
                    <a:cubicBezTo>
                      <a:pt x="461772" y="212369"/>
                      <a:pt x="284607" y="46863"/>
                      <a:pt x="0" y="0"/>
                    </a:cubicBezTo>
                    <a:cubicBezTo>
                      <a:pt x="-229" y="0"/>
                      <a:pt x="525323" y="57836"/>
                      <a:pt x="570128" y="212369"/>
                    </a:cubicBezTo>
                    <a:close/>
                  </a:path>
                </a:pathLst>
              </a:custGeom>
              <a:solidFill>
                <a:srgbClr val="B64C41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CA80019-A5E6-46D2-830D-8F72DCCBD0D0}"/>
                  </a:ext>
                </a:extLst>
              </p:cNvPr>
              <p:cNvSpPr/>
              <p:nvPr/>
            </p:nvSpPr>
            <p:spPr>
              <a:xfrm>
                <a:off x="627049" y="5756071"/>
                <a:ext cx="186203" cy="226542"/>
              </a:xfrm>
              <a:custGeom>
                <a:avLst/>
                <a:gdLst>
                  <a:gd name="connsiteX0" fmla="*/ 0 w 186203"/>
                  <a:gd name="connsiteY0" fmla="*/ 226543 h 226542"/>
                  <a:gd name="connsiteX1" fmla="*/ 28804 w 186203"/>
                  <a:gd name="connsiteY1" fmla="*/ 226543 h 226542"/>
                  <a:gd name="connsiteX2" fmla="*/ 66523 w 186203"/>
                  <a:gd name="connsiteY2" fmla="*/ 202768 h 226542"/>
                  <a:gd name="connsiteX3" fmla="*/ 175336 w 186203"/>
                  <a:gd name="connsiteY3" fmla="*/ 53721 h 226542"/>
                  <a:gd name="connsiteX4" fmla="*/ 155677 w 186203"/>
                  <a:gd name="connsiteY4" fmla="*/ 0 h 226542"/>
                  <a:gd name="connsiteX5" fmla="*/ 229 w 186203"/>
                  <a:gd name="connsiteY5" fmla="*/ 0 h 226542"/>
                  <a:gd name="connsiteX6" fmla="*/ 229 w 186203"/>
                  <a:gd name="connsiteY6" fmla="*/ 226543 h 22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203" h="226542">
                    <a:moveTo>
                      <a:pt x="0" y="226543"/>
                    </a:moveTo>
                    <a:lnTo>
                      <a:pt x="28804" y="226543"/>
                    </a:lnTo>
                    <a:cubicBezTo>
                      <a:pt x="44806" y="226543"/>
                      <a:pt x="59436" y="217399"/>
                      <a:pt x="66523" y="202768"/>
                    </a:cubicBezTo>
                    <a:cubicBezTo>
                      <a:pt x="83210" y="167564"/>
                      <a:pt x="119558" y="101041"/>
                      <a:pt x="175336" y="53721"/>
                    </a:cubicBezTo>
                    <a:cubicBezTo>
                      <a:pt x="197053" y="35433"/>
                      <a:pt x="184023" y="0"/>
                      <a:pt x="155677" y="0"/>
                    </a:cubicBezTo>
                    <a:lnTo>
                      <a:pt x="229" y="0"/>
                    </a:lnTo>
                    <a:lnTo>
                      <a:pt x="229" y="226543"/>
                    </a:lnTo>
                    <a:close/>
                  </a:path>
                </a:pathLst>
              </a:custGeom>
              <a:solidFill>
                <a:srgbClr val="B64C41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FEE4DB5-B837-4D8D-A4B2-2712F87FDB88}"/>
                  </a:ext>
                </a:extLst>
              </p:cNvPr>
              <p:cNvSpPr/>
              <p:nvPr/>
            </p:nvSpPr>
            <p:spPr>
              <a:xfrm>
                <a:off x="2035911" y="5840425"/>
                <a:ext cx="173050" cy="28803"/>
              </a:xfrm>
              <a:custGeom>
                <a:avLst/>
                <a:gdLst>
                  <a:gd name="connsiteX0" fmla="*/ 14402 w 173050"/>
                  <a:gd name="connsiteY0" fmla="*/ 28804 h 28803"/>
                  <a:gd name="connsiteX1" fmla="*/ 158648 w 173050"/>
                  <a:gd name="connsiteY1" fmla="*/ 28804 h 28803"/>
                  <a:gd name="connsiteX2" fmla="*/ 173050 w 173050"/>
                  <a:gd name="connsiteY2" fmla="*/ 14402 h 28803"/>
                  <a:gd name="connsiteX3" fmla="*/ 173050 w 173050"/>
                  <a:gd name="connsiteY3" fmla="*/ 14402 h 28803"/>
                  <a:gd name="connsiteX4" fmla="*/ 158648 w 173050"/>
                  <a:gd name="connsiteY4" fmla="*/ 0 h 28803"/>
                  <a:gd name="connsiteX5" fmla="*/ 14402 w 173050"/>
                  <a:gd name="connsiteY5" fmla="*/ 0 h 28803"/>
                  <a:gd name="connsiteX6" fmla="*/ 0 w 173050"/>
                  <a:gd name="connsiteY6" fmla="*/ 14402 h 28803"/>
                  <a:gd name="connsiteX7" fmla="*/ 0 w 173050"/>
                  <a:gd name="connsiteY7" fmla="*/ 14402 h 28803"/>
                  <a:gd name="connsiteX8" fmla="*/ 14402 w 173050"/>
                  <a:gd name="connsiteY8" fmla="*/ 28804 h 2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3050" h="28803">
                    <a:moveTo>
                      <a:pt x="14402" y="28804"/>
                    </a:moveTo>
                    <a:lnTo>
                      <a:pt x="158648" y="28804"/>
                    </a:lnTo>
                    <a:cubicBezTo>
                      <a:pt x="166649" y="28804"/>
                      <a:pt x="173050" y="22403"/>
                      <a:pt x="173050" y="14402"/>
                    </a:cubicBezTo>
                    <a:lnTo>
                      <a:pt x="173050" y="14402"/>
                    </a:lnTo>
                    <a:cubicBezTo>
                      <a:pt x="173050" y="6401"/>
                      <a:pt x="166649" y="0"/>
                      <a:pt x="158648" y="0"/>
                    </a:cubicBezTo>
                    <a:lnTo>
                      <a:pt x="14402" y="0"/>
                    </a:lnTo>
                    <a:cubicBezTo>
                      <a:pt x="6401" y="0"/>
                      <a:pt x="0" y="6401"/>
                      <a:pt x="0" y="14402"/>
                    </a:cubicBezTo>
                    <a:lnTo>
                      <a:pt x="0" y="14402"/>
                    </a:lnTo>
                    <a:cubicBezTo>
                      <a:pt x="0" y="22403"/>
                      <a:pt x="6401" y="28804"/>
                      <a:pt x="14402" y="28804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44447A8-C826-4637-802C-C2216858EE49}"/>
                  </a:ext>
                </a:extLst>
              </p:cNvPr>
              <p:cNvSpPr/>
              <p:nvPr/>
            </p:nvSpPr>
            <p:spPr>
              <a:xfrm>
                <a:off x="1398346" y="5840425"/>
                <a:ext cx="173050" cy="28803"/>
              </a:xfrm>
              <a:custGeom>
                <a:avLst/>
                <a:gdLst>
                  <a:gd name="connsiteX0" fmla="*/ 14402 w 173050"/>
                  <a:gd name="connsiteY0" fmla="*/ 28804 h 28803"/>
                  <a:gd name="connsiteX1" fmla="*/ 158648 w 173050"/>
                  <a:gd name="connsiteY1" fmla="*/ 28804 h 28803"/>
                  <a:gd name="connsiteX2" fmla="*/ 173050 w 173050"/>
                  <a:gd name="connsiteY2" fmla="*/ 14402 h 28803"/>
                  <a:gd name="connsiteX3" fmla="*/ 173050 w 173050"/>
                  <a:gd name="connsiteY3" fmla="*/ 14402 h 28803"/>
                  <a:gd name="connsiteX4" fmla="*/ 158648 w 173050"/>
                  <a:gd name="connsiteY4" fmla="*/ 0 h 28803"/>
                  <a:gd name="connsiteX5" fmla="*/ 14402 w 173050"/>
                  <a:gd name="connsiteY5" fmla="*/ 0 h 28803"/>
                  <a:gd name="connsiteX6" fmla="*/ 0 w 173050"/>
                  <a:gd name="connsiteY6" fmla="*/ 14402 h 28803"/>
                  <a:gd name="connsiteX7" fmla="*/ 0 w 173050"/>
                  <a:gd name="connsiteY7" fmla="*/ 14402 h 28803"/>
                  <a:gd name="connsiteX8" fmla="*/ 14402 w 173050"/>
                  <a:gd name="connsiteY8" fmla="*/ 28804 h 2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3050" h="28803">
                    <a:moveTo>
                      <a:pt x="14402" y="28804"/>
                    </a:moveTo>
                    <a:lnTo>
                      <a:pt x="158648" y="28804"/>
                    </a:lnTo>
                    <a:cubicBezTo>
                      <a:pt x="166649" y="28804"/>
                      <a:pt x="173050" y="22403"/>
                      <a:pt x="173050" y="14402"/>
                    </a:cubicBezTo>
                    <a:lnTo>
                      <a:pt x="173050" y="14402"/>
                    </a:lnTo>
                    <a:cubicBezTo>
                      <a:pt x="173050" y="6401"/>
                      <a:pt x="166649" y="0"/>
                      <a:pt x="158648" y="0"/>
                    </a:cubicBezTo>
                    <a:lnTo>
                      <a:pt x="14402" y="0"/>
                    </a:lnTo>
                    <a:cubicBezTo>
                      <a:pt x="6401" y="0"/>
                      <a:pt x="0" y="6401"/>
                      <a:pt x="0" y="14402"/>
                    </a:cubicBezTo>
                    <a:lnTo>
                      <a:pt x="0" y="14402"/>
                    </a:lnTo>
                    <a:cubicBezTo>
                      <a:pt x="0" y="22403"/>
                      <a:pt x="6401" y="28804"/>
                      <a:pt x="14402" y="28804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C1E4F98-95B6-49AA-BA94-0983672FD977}"/>
                  </a:ext>
                </a:extLst>
              </p:cNvPr>
              <p:cNvSpPr/>
              <p:nvPr/>
            </p:nvSpPr>
            <p:spPr>
              <a:xfrm>
                <a:off x="1534820" y="5962726"/>
                <a:ext cx="1369131" cy="271342"/>
              </a:xfrm>
              <a:custGeom>
                <a:avLst/>
                <a:gdLst>
                  <a:gd name="connsiteX0" fmla="*/ 0 w 1369131"/>
                  <a:gd name="connsiteY0" fmla="*/ 0 h 271342"/>
                  <a:gd name="connsiteX1" fmla="*/ 1300048 w 1369131"/>
                  <a:gd name="connsiteY1" fmla="*/ 0 h 271342"/>
                  <a:gd name="connsiteX2" fmla="*/ 1359027 w 1369131"/>
                  <a:gd name="connsiteY2" fmla="*/ 104699 h 271342"/>
                  <a:gd name="connsiteX3" fmla="*/ 1275360 w 1369131"/>
                  <a:gd name="connsiteY3" fmla="*/ 242316 h 271342"/>
                  <a:gd name="connsiteX4" fmla="*/ 1188720 w 1369131"/>
                  <a:gd name="connsiteY4" fmla="*/ 260147 h 271342"/>
                  <a:gd name="connsiteX5" fmla="*/ 0 w 1369131"/>
                  <a:gd name="connsiteY5" fmla="*/ 0 h 27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9131" h="271342">
                    <a:moveTo>
                      <a:pt x="0" y="0"/>
                    </a:moveTo>
                    <a:lnTo>
                      <a:pt x="1300048" y="0"/>
                    </a:lnTo>
                    <a:cubicBezTo>
                      <a:pt x="1353769" y="0"/>
                      <a:pt x="1386916" y="58750"/>
                      <a:pt x="1359027" y="104699"/>
                    </a:cubicBezTo>
                    <a:lnTo>
                      <a:pt x="1275360" y="242316"/>
                    </a:lnTo>
                    <a:cubicBezTo>
                      <a:pt x="1257072" y="272263"/>
                      <a:pt x="1217295" y="280492"/>
                      <a:pt x="1188720" y="260147"/>
                    </a:cubicBezTo>
                    <a:cubicBezTo>
                      <a:pt x="1077621" y="181051"/>
                      <a:pt x="757352" y="16688"/>
                      <a:pt x="0" y="0"/>
                    </a:cubicBezTo>
                    <a:close/>
                  </a:path>
                </a:pathLst>
              </a:custGeom>
              <a:solidFill>
                <a:srgbClr val="DD7F3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2F6A842-D384-4397-85B8-5BFA55FF48FC}"/>
                </a:ext>
              </a:extLst>
            </p:cNvPr>
            <p:cNvSpPr/>
            <p:nvPr/>
          </p:nvSpPr>
          <p:spPr>
            <a:xfrm>
              <a:off x="1988820" y="5356479"/>
              <a:ext cx="146075" cy="122986"/>
            </a:xfrm>
            <a:custGeom>
              <a:avLst/>
              <a:gdLst>
                <a:gd name="connsiteX0" fmla="*/ 20574 w 146075"/>
                <a:gd name="connsiteY0" fmla="*/ 0 h 122986"/>
                <a:gd name="connsiteX1" fmla="*/ 87325 w 146075"/>
                <a:gd name="connsiteY1" fmla="*/ 0 h 122986"/>
                <a:gd name="connsiteX2" fmla="*/ 106756 w 146075"/>
                <a:gd name="connsiteY2" fmla="*/ 13716 h 122986"/>
                <a:gd name="connsiteX3" fmla="*/ 146075 w 146075"/>
                <a:gd name="connsiteY3" fmla="*/ 122987 h 122986"/>
                <a:gd name="connsiteX4" fmla="*/ 0 w 146075"/>
                <a:gd name="connsiteY4" fmla="*/ 122987 h 122986"/>
                <a:gd name="connsiteX5" fmla="*/ 0 w 146075"/>
                <a:gd name="connsiteY5" fmla="*/ 20803 h 122986"/>
                <a:gd name="connsiteX6" fmla="*/ 20574 w 146075"/>
                <a:gd name="connsiteY6" fmla="*/ 0 h 12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075" h="122986">
                  <a:moveTo>
                    <a:pt x="20574" y="0"/>
                  </a:moveTo>
                  <a:lnTo>
                    <a:pt x="87325" y="0"/>
                  </a:lnTo>
                  <a:cubicBezTo>
                    <a:pt x="96012" y="0"/>
                    <a:pt x="103784" y="5486"/>
                    <a:pt x="106756" y="13716"/>
                  </a:cubicBezTo>
                  <a:lnTo>
                    <a:pt x="146075" y="122987"/>
                  </a:lnTo>
                  <a:lnTo>
                    <a:pt x="0" y="122987"/>
                  </a:lnTo>
                  <a:lnTo>
                    <a:pt x="0" y="20803"/>
                  </a:lnTo>
                  <a:cubicBezTo>
                    <a:pt x="0" y="9144"/>
                    <a:pt x="9144" y="0"/>
                    <a:pt x="20574" y="0"/>
                  </a:cubicBezTo>
                  <a:close/>
                </a:path>
              </a:pathLst>
            </a:custGeom>
            <a:solidFill>
              <a:srgbClr val="F1A34F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AA1F35D-F326-4DC2-B7C7-8C95DAE5DD17}"/>
                </a:ext>
              </a:extLst>
            </p:cNvPr>
            <p:cNvSpPr/>
            <p:nvPr/>
          </p:nvSpPr>
          <p:spPr>
            <a:xfrm>
              <a:off x="1988820" y="5402884"/>
              <a:ext cx="88011" cy="74752"/>
            </a:xfrm>
            <a:custGeom>
              <a:avLst/>
              <a:gdLst>
                <a:gd name="connsiteX0" fmla="*/ 0 w 88011"/>
                <a:gd name="connsiteY0" fmla="*/ 74752 h 74752"/>
                <a:gd name="connsiteX1" fmla="*/ 0 w 88011"/>
                <a:gd name="connsiteY1" fmla="*/ 0 h 74752"/>
                <a:gd name="connsiteX2" fmla="*/ 28575 w 88011"/>
                <a:gd name="connsiteY2" fmla="*/ 0 h 74752"/>
                <a:gd name="connsiteX3" fmla="*/ 72466 w 88011"/>
                <a:gd name="connsiteY3" fmla="*/ 31090 h 74752"/>
                <a:gd name="connsiteX4" fmla="*/ 88011 w 88011"/>
                <a:gd name="connsiteY4" fmla="*/ 74752 h 74752"/>
                <a:gd name="connsiteX5" fmla="*/ 0 w 88011"/>
                <a:gd name="connsiteY5" fmla="*/ 74752 h 7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11" h="74752">
                  <a:moveTo>
                    <a:pt x="0" y="74752"/>
                  </a:moveTo>
                  <a:lnTo>
                    <a:pt x="0" y="0"/>
                  </a:lnTo>
                  <a:lnTo>
                    <a:pt x="28575" y="0"/>
                  </a:lnTo>
                  <a:cubicBezTo>
                    <a:pt x="48235" y="0"/>
                    <a:pt x="65837" y="12344"/>
                    <a:pt x="72466" y="31090"/>
                  </a:cubicBezTo>
                  <a:lnTo>
                    <a:pt x="88011" y="74752"/>
                  </a:lnTo>
                  <a:lnTo>
                    <a:pt x="0" y="74752"/>
                  </a:lnTo>
                  <a:close/>
                </a:path>
              </a:pathLst>
            </a:custGeom>
            <a:solidFill>
              <a:srgbClr val="163560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3" name="Graphic 2">
              <a:extLst>
                <a:ext uri="{FF2B5EF4-FFF2-40B4-BE49-F238E27FC236}">
                  <a16:creationId xmlns:a16="http://schemas.microsoft.com/office/drawing/2014/main" id="{06BA75B1-51A1-4626-A860-CD622C2C78F6}"/>
                </a:ext>
              </a:extLst>
            </p:cNvPr>
            <p:cNvGrpSpPr/>
            <p:nvPr/>
          </p:nvGrpSpPr>
          <p:grpSpPr>
            <a:xfrm>
              <a:off x="1896237" y="5999759"/>
              <a:ext cx="493547" cy="197510"/>
              <a:chOff x="1896237" y="5999759"/>
              <a:chExt cx="493547" cy="197510"/>
            </a:xfrm>
            <a:solidFill>
              <a:srgbClr val="163560"/>
            </a:solidFill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8AF59D9-1542-46D6-8B31-28EF31B59F37}"/>
                  </a:ext>
                </a:extLst>
              </p:cNvPr>
              <p:cNvSpPr/>
              <p:nvPr/>
            </p:nvSpPr>
            <p:spPr>
              <a:xfrm>
                <a:off x="2291029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BB7F293-BA77-4552-82B2-D888AF32E0E7}"/>
                  </a:ext>
                </a:extLst>
              </p:cNvPr>
              <p:cNvSpPr/>
              <p:nvPr/>
            </p:nvSpPr>
            <p:spPr>
              <a:xfrm>
                <a:off x="2192274" y="6098514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0EA933F-6D44-4E31-A555-9F4E119386BB}"/>
                  </a:ext>
                </a:extLst>
              </p:cNvPr>
              <p:cNvSpPr/>
              <p:nvPr/>
            </p:nvSpPr>
            <p:spPr>
              <a:xfrm>
                <a:off x="2093518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57494CD-79D8-4114-AA54-D3A3C75490B2}"/>
                  </a:ext>
                </a:extLst>
              </p:cNvPr>
              <p:cNvSpPr/>
              <p:nvPr/>
            </p:nvSpPr>
            <p:spPr>
              <a:xfrm>
                <a:off x="1994992" y="6098514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A713AEE-B97E-49A1-96B9-7C5B06FFD108}"/>
                  </a:ext>
                </a:extLst>
              </p:cNvPr>
              <p:cNvSpPr/>
              <p:nvPr/>
            </p:nvSpPr>
            <p:spPr>
              <a:xfrm>
                <a:off x="1896237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4" name="Graphic 2">
              <a:extLst>
                <a:ext uri="{FF2B5EF4-FFF2-40B4-BE49-F238E27FC236}">
                  <a16:creationId xmlns:a16="http://schemas.microsoft.com/office/drawing/2014/main" id="{60004520-BCBA-4765-AD67-A769FBBD8A93}"/>
                </a:ext>
              </a:extLst>
            </p:cNvPr>
            <p:cNvGrpSpPr/>
            <p:nvPr/>
          </p:nvGrpSpPr>
          <p:grpSpPr>
            <a:xfrm>
              <a:off x="894511" y="5965469"/>
              <a:ext cx="550925" cy="550926"/>
              <a:chOff x="894511" y="5965469"/>
              <a:chExt cx="550925" cy="550926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CC89F3C-C760-4E3F-A085-AEEB31D7CF0E}"/>
                  </a:ext>
                </a:extLst>
              </p:cNvPr>
              <p:cNvSpPr/>
              <p:nvPr/>
            </p:nvSpPr>
            <p:spPr>
              <a:xfrm>
                <a:off x="894511" y="5965469"/>
                <a:ext cx="550925" cy="550926"/>
              </a:xfrm>
              <a:custGeom>
                <a:avLst/>
                <a:gdLst>
                  <a:gd name="connsiteX0" fmla="*/ 550926 w 550925"/>
                  <a:gd name="connsiteY0" fmla="*/ 275463 h 550926"/>
                  <a:gd name="connsiteX1" fmla="*/ 275463 w 550925"/>
                  <a:gd name="connsiteY1" fmla="*/ 550926 h 550926"/>
                  <a:gd name="connsiteX2" fmla="*/ 0 w 550925"/>
                  <a:gd name="connsiteY2" fmla="*/ 275463 h 550926"/>
                  <a:gd name="connsiteX3" fmla="*/ 275463 w 550925"/>
                  <a:gd name="connsiteY3" fmla="*/ 0 h 550926"/>
                  <a:gd name="connsiteX4" fmla="*/ 550926 w 550925"/>
                  <a:gd name="connsiteY4" fmla="*/ 275463 h 550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925" h="550926">
                    <a:moveTo>
                      <a:pt x="550926" y="275463"/>
                    </a:moveTo>
                    <a:cubicBezTo>
                      <a:pt x="550926" y="427597"/>
                      <a:pt x="427597" y="550926"/>
                      <a:pt x="275463" y="550926"/>
                    </a:cubicBezTo>
                    <a:cubicBezTo>
                      <a:pt x="123329" y="550926"/>
                      <a:pt x="0" y="427597"/>
                      <a:pt x="0" y="275463"/>
                    </a:cubicBezTo>
                    <a:cubicBezTo>
                      <a:pt x="0" y="123329"/>
                      <a:pt x="123329" y="0"/>
                      <a:pt x="275463" y="0"/>
                    </a:cubicBezTo>
                    <a:cubicBezTo>
                      <a:pt x="427597" y="0"/>
                      <a:pt x="550926" y="123329"/>
                      <a:pt x="550926" y="275463"/>
                    </a:cubicBezTo>
                    <a:close/>
                  </a:path>
                </a:pathLst>
              </a:custGeom>
              <a:solidFill>
                <a:srgbClr val="2D3A62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4269C56-7A1E-4277-BFA9-A3976268CF26}"/>
                  </a:ext>
                </a:extLst>
              </p:cNvPr>
              <p:cNvSpPr/>
              <p:nvPr/>
            </p:nvSpPr>
            <p:spPr>
              <a:xfrm>
                <a:off x="999439" y="6070396"/>
                <a:ext cx="341071" cy="341071"/>
              </a:xfrm>
              <a:custGeom>
                <a:avLst/>
                <a:gdLst>
                  <a:gd name="connsiteX0" fmla="*/ 170536 w 341071"/>
                  <a:gd name="connsiteY0" fmla="*/ 0 h 341071"/>
                  <a:gd name="connsiteX1" fmla="*/ 341071 w 341071"/>
                  <a:gd name="connsiteY1" fmla="*/ 170536 h 341071"/>
                  <a:gd name="connsiteX2" fmla="*/ 170536 w 341071"/>
                  <a:gd name="connsiteY2" fmla="*/ 341071 h 341071"/>
                  <a:gd name="connsiteX3" fmla="*/ 0 w 341071"/>
                  <a:gd name="connsiteY3" fmla="*/ 170536 h 341071"/>
                  <a:gd name="connsiteX4" fmla="*/ 170536 w 341071"/>
                  <a:gd name="connsiteY4" fmla="*/ 0 h 341071"/>
                  <a:gd name="connsiteX5" fmla="*/ 147218 w 341071"/>
                  <a:gd name="connsiteY5" fmla="*/ 18745 h 341071"/>
                  <a:gd name="connsiteX6" fmla="*/ 53950 w 341071"/>
                  <a:gd name="connsiteY6" fmla="*/ 70637 h 341071"/>
                  <a:gd name="connsiteX7" fmla="*/ 113157 w 341071"/>
                  <a:gd name="connsiteY7" fmla="*/ 107213 h 341071"/>
                  <a:gd name="connsiteX8" fmla="*/ 147218 w 341071"/>
                  <a:gd name="connsiteY8" fmla="*/ 88240 h 341071"/>
                  <a:gd name="connsiteX9" fmla="*/ 147218 w 341071"/>
                  <a:gd name="connsiteY9" fmla="*/ 18745 h 341071"/>
                  <a:gd name="connsiteX10" fmla="*/ 193853 w 341071"/>
                  <a:gd name="connsiteY10" fmla="*/ 18745 h 341071"/>
                  <a:gd name="connsiteX11" fmla="*/ 193853 w 341071"/>
                  <a:gd name="connsiteY11" fmla="*/ 88240 h 341071"/>
                  <a:gd name="connsiteX12" fmla="*/ 227914 w 341071"/>
                  <a:gd name="connsiteY12" fmla="*/ 107213 h 341071"/>
                  <a:gd name="connsiteX13" fmla="*/ 287122 w 341071"/>
                  <a:gd name="connsiteY13" fmla="*/ 70637 h 341071"/>
                  <a:gd name="connsiteX14" fmla="*/ 193853 w 341071"/>
                  <a:gd name="connsiteY14" fmla="*/ 18745 h 341071"/>
                  <a:gd name="connsiteX15" fmla="*/ 312268 w 341071"/>
                  <a:gd name="connsiteY15" fmla="*/ 230200 h 341071"/>
                  <a:gd name="connsiteX16" fmla="*/ 324155 w 341071"/>
                  <a:gd name="connsiteY16" fmla="*/ 170536 h 341071"/>
                  <a:gd name="connsiteX17" fmla="*/ 311810 w 341071"/>
                  <a:gd name="connsiteY17" fmla="*/ 110185 h 341071"/>
                  <a:gd name="connsiteX18" fmla="*/ 252603 w 341071"/>
                  <a:gd name="connsiteY18" fmla="*/ 146761 h 341071"/>
                  <a:gd name="connsiteX19" fmla="*/ 256032 w 341071"/>
                  <a:gd name="connsiteY19" fmla="*/ 170536 h 341071"/>
                  <a:gd name="connsiteX20" fmla="*/ 252832 w 341071"/>
                  <a:gd name="connsiteY20" fmla="*/ 193624 h 341071"/>
                  <a:gd name="connsiteX21" fmla="*/ 312268 w 341071"/>
                  <a:gd name="connsiteY21" fmla="*/ 230200 h 341071"/>
                  <a:gd name="connsiteX22" fmla="*/ 193853 w 341071"/>
                  <a:gd name="connsiteY22" fmla="*/ 322555 h 341071"/>
                  <a:gd name="connsiteX23" fmla="*/ 287579 w 341071"/>
                  <a:gd name="connsiteY23" fmla="*/ 269977 h 341071"/>
                  <a:gd name="connsiteX24" fmla="*/ 228600 w 341071"/>
                  <a:gd name="connsiteY24" fmla="*/ 233401 h 341071"/>
                  <a:gd name="connsiteX25" fmla="*/ 193853 w 341071"/>
                  <a:gd name="connsiteY25" fmla="*/ 252832 h 341071"/>
                  <a:gd name="connsiteX26" fmla="*/ 193853 w 341071"/>
                  <a:gd name="connsiteY26" fmla="*/ 322555 h 341071"/>
                  <a:gd name="connsiteX27" fmla="*/ 209398 w 341071"/>
                  <a:gd name="connsiteY27" fmla="*/ 170536 h 341071"/>
                  <a:gd name="connsiteX28" fmla="*/ 170764 w 341071"/>
                  <a:gd name="connsiteY28" fmla="*/ 131902 h 341071"/>
                  <a:gd name="connsiteX29" fmla="*/ 132131 w 341071"/>
                  <a:gd name="connsiteY29" fmla="*/ 170536 h 341071"/>
                  <a:gd name="connsiteX30" fmla="*/ 170764 w 341071"/>
                  <a:gd name="connsiteY30" fmla="*/ 209169 h 341071"/>
                  <a:gd name="connsiteX31" fmla="*/ 209398 w 341071"/>
                  <a:gd name="connsiteY31" fmla="*/ 170536 h 341071"/>
                  <a:gd name="connsiteX32" fmla="*/ 147218 w 341071"/>
                  <a:gd name="connsiteY32" fmla="*/ 322555 h 341071"/>
                  <a:gd name="connsiteX33" fmla="*/ 147218 w 341071"/>
                  <a:gd name="connsiteY33" fmla="*/ 253060 h 341071"/>
                  <a:gd name="connsiteX34" fmla="*/ 112471 w 341071"/>
                  <a:gd name="connsiteY34" fmla="*/ 233629 h 341071"/>
                  <a:gd name="connsiteX35" fmla="*/ 53492 w 341071"/>
                  <a:gd name="connsiteY35" fmla="*/ 270205 h 341071"/>
                  <a:gd name="connsiteX36" fmla="*/ 147218 w 341071"/>
                  <a:gd name="connsiteY36" fmla="*/ 322555 h 341071"/>
                  <a:gd name="connsiteX37" fmla="*/ 88011 w 341071"/>
                  <a:gd name="connsiteY37" fmla="*/ 193624 h 341071"/>
                  <a:gd name="connsiteX38" fmla="*/ 84811 w 341071"/>
                  <a:gd name="connsiteY38" fmla="*/ 170536 h 341071"/>
                  <a:gd name="connsiteX39" fmla="*/ 88240 w 341071"/>
                  <a:gd name="connsiteY39" fmla="*/ 146761 h 341071"/>
                  <a:gd name="connsiteX40" fmla="*/ 29032 w 341071"/>
                  <a:gd name="connsiteY40" fmla="*/ 110185 h 341071"/>
                  <a:gd name="connsiteX41" fmla="*/ 16688 w 341071"/>
                  <a:gd name="connsiteY41" fmla="*/ 170536 h 341071"/>
                  <a:gd name="connsiteX42" fmla="*/ 28575 w 341071"/>
                  <a:gd name="connsiteY42" fmla="*/ 230200 h 341071"/>
                  <a:gd name="connsiteX43" fmla="*/ 88011 w 341071"/>
                  <a:gd name="connsiteY43" fmla="*/ 193624 h 34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1071" h="341071">
                    <a:moveTo>
                      <a:pt x="170536" y="0"/>
                    </a:moveTo>
                    <a:cubicBezTo>
                      <a:pt x="264719" y="0"/>
                      <a:pt x="341071" y="76352"/>
                      <a:pt x="341071" y="170536"/>
                    </a:cubicBezTo>
                    <a:cubicBezTo>
                      <a:pt x="341071" y="264719"/>
                      <a:pt x="264719" y="341071"/>
                      <a:pt x="170536" y="341071"/>
                    </a:cubicBezTo>
                    <a:cubicBezTo>
                      <a:pt x="76352" y="341071"/>
                      <a:pt x="0" y="264719"/>
                      <a:pt x="0" y="170536"/>
                    </a:cubicBezTo>
                    <a:cubicBezTo>
                      <a:pt x="0" y="76352"/>
                      <a:pt x="76352" y="0"/>
                      <a:pt x="170536" y="0"/>
                    </a:cubicBezTo>
                    <a:close/>
                    <a:moveTo>
                      <a:pt x="147218" y="18745"/>
                    </a:moveTo>
                    <a:cubicBezTo>
                      <a:pt x="109957" y="24460"/>
                      <a:pt x="77267" y="43434"/>
                      <a:pt x="53950" y="70637"/>
                    </a:cubicBezTo>
                    <a:lnTo>
                      <a:pt x="113157" y="107213"/>
                    </a:lnTo>
                    <a:cubicBezTo>
                      <a:pt x="122758" y="98527"/>
                      <a:pt x="134417" y="91897"/>
                      <a:pt x="147218" y="88240"/>
                    </a:cubicBezTo>
                    <a:lnTo>
                      <a:pt x="147218" y="18745"/>
                    </a:lnTo>
                    <a:close/>
                    <a:moveTo>
                      <a:pt x="193853" y="18745"/>
                    </a:moveTo>
                    <a:lnTo>
                      <a:pt x="193853" y="88240"/>
                    </a:lnTo>
                    <a:cubicBezTo>
                      <a:pt x="206654" y="91897"/>
                      <a:pt x="218313" y="98527"/>
                      <a:pt x="227914" y="107213"/>
                    </a:cubicBezTo>
                    <a:lnTo>
                      <a:pt x="287122" y="70637"/>
                    </a:lnTo>
                    <a:cubicBezTo>
                      <a:pt x="263804" y="43434"/>
                      <a:pt x="231115" y="24232"/>
                      <a:pt x="193853" y="18745"/>
                    </a:cubicBezTo>
                    <a:close/>
                    <a:moveTo>
                      <a:pt x="312268" y="230200"/>
                    </a:moveTo>
                    <a:cubicBezTo>
                      <a:pt x="320040" y="211912"/>
                      <a:pt x="324155" y="191795"/>
                      <a:pt x="324155" y="170536"/>
                    </a:cubicBezTo>
                    <a:cubicBezTo>
                      <a:pt x="324155" y="149047"/>
                      <a:pt x="319811" y="128702"/>
                      <a:pt x="311810" y="110185"/>
                    </a:cubicBezTo>
                    <a:lnTo>
                      <a:pt x="252603" y="146761"/>
                    </a:lnTo>
                    <a:cubicBezTo>
                      <a:pt x="254889" y="154305"/>
                      <a:pt x="256032" y="162306"/>
                      <a:pt x="256032" y="170536"/>
                    </a:cubicBezTo>
                    <a:cubicBezTo>
                      <a:pt x="256032" y="178537"/>
                      <a:pt x="254889" y="186309"/>
                      <a:pt x="252832" y="193624"/>
                    </a:cubicBezTo>
                    <a:lnTo>
                      <a:pt x="312268" y="230200"/>
                    </a:lnTo>
                    <a:close/>
                    <a:moveTo>
                      <a:pt x="193853" y="322555"/>
                    </a:moveTo>
                    <a:cubicBezTo>
                      <a:pt x="231343" y="316840"/>
                      <a:pt x="264262" y="297637"/>
                      <a:pt x="287579" y="269977"/>
                    </a:cubicBezTo>
                    <a:lnTo>
                      <a:pt x="228600" y="233401"/>
                    </a:lnTo>
                    <a:cubicBezTo>
                      <a:pt x="218770" y="242316"/>
                      <a:pt x="206883" y="249174"/>
                      <a:pt x="193853" y="252832"/>
                    </a:cubicBezTo>
                    <a:lnTo>
                      <a:pt x="193853" y="322555"/>
                    </a:lnTo>
                    <a:close/>
                    <a:moveTo>
                      <a:pt x="209398" y="170536"/>
                    </a:moveTo>
                    <a:cubicBezTo>
                      <a:pt x="209398" y="149047"/>
                      <a:pt x="192024" y="131902"/>
                      <a:pt x="170764" y="131902"/>
                    </a:cubicBezTo>
                    <a:cubicBezTo>
                      <a:pt x="149276" y="131902"/>
                      <a:pt x="132131" y="149276"/>
                      <a:pt x="132131" y="170536"/>
                    </a:cubicBezTo>
                    <a:cubicBezTo>
                      <a:pt x="132131" y="191795"/>
                      <a:pt x="149504" y="209169"/>
                      <a:pt x="170764" y="209169"/>
                    </a:cubicBezTo>
                    <a:cubicBezTo>
                      <a:pt x="192024" y="209398"/>
                      <a:pt x="209398" y="192024"/>
                      <a:pt x="209398" y="170536"/>
                    </a:cubicBezTo>
                    <a:close/>
                    <a:moveTo>
                      <a:pt x="147218" y="322555"/>
                    </a:moveTo>
                    <a:lnTo>
                      <a:pt x="147218" y="253060"/>
                    </a:lnTo>
                    <a:cubicBezTo>
                      <a:pt x="134188" y="249403"/>
                      <a:pt x="122301" y="242545"/>
                      <a:pt x="112471" y="233629"/>
                    </a:cubicBezTo>
                    <a:lnTo>
                      <a:pt x="53492" y="270205"/>
                    </a:lnTo>
                    <a:cubicBezTo>
                      <a:pt x="76810" y="297637"/>
                      <a:pt x="109728" y="316840"/>
                      <a:pt x="147218" y="322555"/>
                    </a:cubicBezTo>
                    <a:close/>
                    <a:moveTo>
                      <a:pt x="88011" y="193624"/>
                    </a:moveTo>
                    <a:cubicBezTo>
                      <a:pt x="85954" y="186309"/>
                      <a:pt x="84811" y="178537"/>
                      <a:pt x="84811" y="170536"/>
                    </a:cubicBezTo>
                    <a:cubicBezTo>
                      <a:pt x="84811" y="162306"/>
                      <a:pt x="85954" y="154305"/>
                      <a:pt x="88240" y="146761"/>
                    </a:cubicBezTo>
                    <a:lnTo>
                      <a:pt x="29032" y="110185"/>
                    </a:lnTo>
                    <a:cubicBezTo>
                      <a:pt x="21031" y="128702"/>
                      <a:pt x="16688" y="149047"/>
                      <a:pt x="16688" y="170536"/>
                    </a:cubicBezTo>
                    <a:cubicBezTo>
                      <a:pt x="16688" y="191567"/>
                      <a:pt x="21031" y="211912"/>
                      <a:pt x="28575" y="230200"/>
                    </a:cubicBezTo>
                    <a:lnTo>
                      <a:pt x="88011" y="193624"/>
                    </a:lnTo>
                    <a:close/>
                  </a:path>
                </a:pathLst>
              </a:custGeom>
              <a:solidFill>
                <a:srgbClr val="98BDF4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5" name="Graphic 2">
              <a:extLst>
                <a:ext uri="{FF2B5EF4-FFF2-40B4-BE49-F238E27FC236}">
                  <a16:creationId xmlns:a16="http://schemas.microsoft.com/office/drawing/2014/main" id="{E57B2C6F-9980-4752-8D55-914F90F8B9D8}"/>
                </a:ext>
              </a:extLst>
            </p:cNvPr>
            <p:cNvGrpSpPr/>
            <p:nvPr/>
          </p:nvGrpSpPr>
          <p:grpSpPr>
            <a:xfrm>
              <a:off x="3107131" y="5965926"/>
              <a:ext cx="550926" cy="550926"/>
              <a:chOff x="3107131" y="5965926"/>
              <a:chExt cx="550926" cy="550926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F600F6C-B0D2-4149-8133-D885F8CA3C84}"/>
                  </a:ext>
                </a:extLst>
              </p:cNvPr>
              <p:cNvSpPr/>
              <p:nvPr/>
            </p:nvSpPr>
            <p:spPr>
              <a:xfrm>
                <a:off x="3107131" y="5965926"/>
                <a:ext cx="550926" cy="550926"/>
              </a:xfrm>
              <a:custGeom>
                <a:avLst/>
                <a:gdLst>
                  <a:gd name="connsiteX0" fmla="*/ 550926 w 550926"/>
                  <a:gd name="connsiteY0" fmla="*/ 275463 h 550926"/>
                  <a:gd name="connsiteX1" fmla="*/ 275463 w 550926"/>
                  <a:gd name="connsiteY1" fmla="*/ 550926 h 550926"/>
                  <a:gd name="connsiteX2" fmla="*/ 0 w 550926"/>
                  <a:gd name="connsiteY2" fmla="*/ 275463 h 550926"/>
                  <a:gd name="connsiteX3" fmla="*/ 275463 w 550926"/>
                  <a:gd name="connsiteY3" fmla="*/ 0 h 550926"/>
                  <a:gd name="connsiteX4" fmla="*/ 550926 w 550926"/>
                  <a:gd name="connsiteY4" fmla="*/ 275463 h 550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926" h="550926">
                    <a:moveTo>
                      <a:pt x="550926" y="275463"/>
                    </a:moveTo>
                    <a:cubicBezTo>
                      <a:pt x="550926" y="427597"/>
                      <a:pt x="427597" y="550926"/>
                      <a:pt x="275463" y="550926"/>
                    </a:cubicBezTo>
                    <a:cubicBezTo>
                      <a:pt x="123329" y="550926"/>
                      <a:pt x="0" y="427597"/>
                      <a:pt x="0" y="275463"/>
                    </a:cubicBezTo>
                    <a:cubicBezTo>
                      <a:pt x="0" y="123329"/>
                      <a:pt x="123329" y="0"/>
                      <a:pt x="275463" y="0"/>
                    </a:cubicBezTo>
                    <a:cubicBezTo>
                      <a:pt x="427597" y="0"/>
                      <a:pt x="550926" y="123329"/>
                      <a:pt x="550926" y="275463"/>
                    </a:cubicBezTo>
                    <a:close/>
                  </a:path>
                </a:pathLst>
              </a:custGeom>
              <a:solidFill>
                <a:srgbClr val="2D3A62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0C0F723-E78D-49FC-8448-012718DF1C8F}"/>
                  </a:ext>
                </a:extLst>
              </p:cNvPr>
              <p:cNvSpPr/>
              <p:nvPr/>
            </p:nvSpPr>
            <p:spPr>
              <a:xfrm>
                <a:off x="3212058" y="6070854"/>
                <a:ext cx="341071" cy="341071"/>
              </a:xfrm>
              <a:custGeom>
                <a:avLst/>
                <a:gdLst>
                  <a:gd name="connsiteX0" fmla="*/ 170536 w 341071"/>
                  <a:gd name="connsiteY0" fmla="*/ 0 h 341071"/>
                  <a:gd name="connsiteX1" fmla="*/ 341072 w 341071"/>
                  <a:gd name="connsiteY1" fmla="*/ 170536 h 341071"/>
                  <a:gd name="connsiteX2" fmla="*/ 170536 w 341071"/>
                  <a:gd name="connsiteY2" fmla="*/ 341071 h 341071"/>
                  <a:gd name="connsiteX3" fmla="*/ 1 w 341071"/>
                  <a:gd name="connsiteY3" fmla="*/ 170536 h 341071"/>
                  <a:gd name="connsiteX4" fmla="*/ 170536 w 341071"/>
                  <a:gd name="connsiteY4" fmla="*/ 0 h 341071"/>
                  <a:gd name="connsiteX5" fmla="*/ 146990 w 341071"/>
                  <a:gd name="connsiteY5" fmla="*/ 18517 h 341071"/>
                  <a:gd name="connsiteX6" fmla="*/ 53722 w 341071"/>
                  <a:gd name="connsiteY6" fmla="*/ 70409 h 341071"/>
                  <a:gd name="connsiteX7" fmla="*/ 112929 w 341071"/>
                  <a:gd name="connsiteY7" fmla="*/ 106985 h 341071"/>
                  <a:gd name="connsiteX8" fmla="*/ 146990 w 341071"/>
                  <a:gd name="connsiteY8" fmla="*/ 88011 h 341071"/>
                  <a:gd name="connsiteX9" fmla="*/ 146990 w 341071"/>
                  <a:gd name="connsiteY9" fmla="*/ 18517 h 341071"/>
                  <a:gd name="connsiteX10" fmla="*/ 193853 w 341071"/>
                  <a:gd name="connsiteY10" fmla="*/ 18517 h 341071"/>
                  <a:gd name="connsiteX11" fmla="*/ 193853 w 341071"/>
                  <a:gd name="connsiteY11" fmla="*/ 88011 h 341071"/>
                  <a:gd name="connsiteX12" fmla="*/ 227915 w 341071"/>
                  <a:gd name="connsiteY12" fmla="*/ 106985 h 341071"/>
                  <a:gd name="connsiteX13" fmla="*/ 287122 w 341071"/>
                  <a:gd name="connsiteY13" fmla="*/ 70409 h 341071"/>
                  <a:gd name="connsiteX14" fmla="*/ 193853 w 341071"/>
                  <a:gd name="connsiteY14" fmla="*/ 18517 h 341071"/>
                  <a:gd name="connsiteX15" fmla="*/ 312268 w 341071"/>
                  <a:gd name="connsiteY15" fmla="*/ 230200 h 341071"/>
                  <a:gd name="connsiteX16" fmla="*/ 324155 w 341071"/>
                  <a:gd name="connsiteY16" fmla="*/ 170536 h 341071"/>
                  <a:gd name="connsiteX17" fmla="*/ 311811 w 341071"/>
                  <a:gd name="connsiteY17" fmla="*/ 110185 h 341071"/>
                  <a:gd name="connsiteX18" fmla="*/ 252604 w 341071"/>
                  <a:gd name="connsiteY18" fmla="*/ 146761 h 341071"/>
                  <a:gd name="connsiteX19" fmla="*/ 256033 w 341071"/>
                  <a:gd name="connsiteY19" fmla="*/ 170536 h 341071"/>
                  <a:gd name="connsiteX20" fmla="*/ 252832 w 341071"/>
                  <a:gd name="connsiteY20" fmla="*/ 193624 h 341071"/>
                  <a:gd name="connsiteX21" fmla="*/ 312268 w 341071"/>
                  <a:gd name="connsiteY21" fmla="*/ 230200 h 341071"/>
                  <a:gd name="connsiteX22" fmla="*/ 193853 w 341071"/>
                  <a:gd name="connsiteY22" fmla="*/ 322555 h 341071"/>
                  <a:gd name="connsiteX23" fmla="*/ 287579 w 341071"/>
                  <a:gd name="connsiteY23" fmla="*/ 269977 h 341071"/>
                  <a:gd name="connsiteX24" fmla="*/ 228601 w 341071"/>
                  <a:gd name="connsiteY24" fmla="*/ 233401 h 341071"/>
                  <a:gd name="connsiteX25" fmla="*/ 193853 w 341071"/>
                  <a:gd name="connsiteY25" fmla="*/ 252832 h 341071"/>
                  <a:gd name="connsiteX26" fmla="*/ 193853 w 341071"/>
                  <a:gd name="connsiteY26" fmla="*/ 322555 h 341071"/>
                  <a:gd name="connsiteX27" fmla="*/ 209170 w 341071"/>
                  <a:gd name="connsiteY27" fmla="*/ 170536 h 341071"/>
                  <a:gd name="connsiteX28" fmla="*/ 170536 w 341071"/>
                  <a:gd name="connsiteY28" fmla="*/ 131902 h 341071"/>
                  <a:gd name="connsiteX29" fmla="*/ 131903 w 341071"/>
                  <a:gd name="connsiteY29" fmla="*/ 170536 h 341071"/>
                  <a:gd name="connsiteX30" fmla="*/ 170536 w 341071"/>
                  <a:gd name="connsiteY30" fmla="*/ 209169 h 341071"/>
                  <a:gd name="connsiteX31" fmla="*/ 209170 w 341071"/>
                  <a:gd name="connsiteY31" fmla="*/ 170536 h 341071"/>
                  <a:gd name="connsiteX32" fmla="*/ 146990 w 341071"/>
                  <a:gd name="connsiteY32" fmla="*/ 322555 h 341071"/>
                  <a:gd name="connsiteX33" fmla="*/ 146990 w 341071"/>
                  <a:gd name="connsiteY33" fmla="*/ 253060 h 341071"/>
                  <a:gd name="connsiteX34" fmla="*/ 112243 w 341071"/>
                  <a:gd name="connsiteY34" fmla="*/ 233629 h 341071"/>
                  <a:gd name="connsiteX35" fmla="*/ 53264 w 341071"/>
                  <a:gd name="connsiteY35" fmla="*/ 270205 h 341071"/>
                  <a:gd name="connsiteX36" fmla="*/ 146990 w 341071"/>
                  <a:gd name="connsiteY36" fmla="*/ 322555 h 341071"/>
                  <a:gd name="connsiteX37" fmla="*/ 88012 w 341071"/>
                  <a:gd name="connsiteY37" fmla="*/ 193624 h 341071"/>
                  <a:gd name="connsiteX38" fmla="*/ 84811 w 341071"/>
                  <a:gd name="connsiteY38" fmla="*/ 170536 h 341071"/>
                  <a:gd name="connsiteX39" fmla="*/ 88240 w 341071"/>
                  <a:gd name="connsiteY39" fmla="*/ 146761 h 341071"/>
                  <a:gd name="connsiteX40" fmla="*/ 29033 w 341071"/>
                  <a:gd name="connsiteY40" fmla="*/ 110185 h 341071"/>
                  <a:gd name="connsiteX41" fmla="*/ 16688 w 341071"/>
                  <a:gd name="connsiteY41" fmla="*/ 170536 h 341071"/>
                  <a:gd name="connsiteX42" fmla="*/ 28576 w 341071"/>
                  <a:gd name="connsiteY42" fmla="*/ 230200 h 341071"/>
                  <a:gd name="connsiteX43" fmla="*/ 88012 w 341071"/>
                  <a:gd name="connsiteY43" fmla="*/ 193624 h 34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1071" h="341071">
                    <a:moveTo>
                      <a:pt x="170536" y="0"/>
                    </a:moveTo>
                    <a:cubicBezTo>
                      <a:pt x="264719" y="0"/>
                      <a:pt x="341072" y="76352"/>
                      <a:pt x="341072" y="170536"/>
                    </a:cubicBezTo>
                    <a:cubicBezTo>
                      <a:pt x="341072" y="264719"/>
                      <a:pt x="264719" y="341071"/>
                      <a:pt x="170536" y="341071"/>
                    </a:cubicBezTo>
                    <a:cubicBezTo>
                      <a:pt x="76353" y="341071"/>
                      <a:pt x="1" y="264719"/>
                      <a:pt x="1" y="170536"/>
                    </a:cubicBezTo>
                    <a:cubicBezTo>
                      <a:pt x="-228" y="76352"/>
                      <a:pt x="76124" y="0"/>
                      <a:pt x="170536" y="0"/>
                    </a:cubicBezTo>
                    <a:close/>
                    <a:moveTo>
                      <a:pt x="146990" y="18517"/>
                    </a:moveTo>
                    <a:cubicBezTo>
                      <a:pt x="109729" y="24232"/>
                      <a:pt x="77039" y="43205"/>
                      <a:pt x="53722" y="70409"/>
                    </a:cubicBezTo>
                    <a:lnTo>
                      <a:pt x="112929" y="106985"/>
                    </a:lnTo>
                    <a:cubicBezTo>
                      <a:pt x="122530" y="98298"/>
                      <a:pt x="134189" y="91669"/>
                      <a:pt x="146990" y="88011"/>
                    </a:cubicBezTo>
                    <a:lnTo>
                      <a:pt x="146990" y="18517"/>
                    </a:lnTo>
                    <a:close/>
                    <a:moveTo>
                      <a:pt x="193853" y="18517"/>
                    </a:moveTo>
                    <a:lnTo>
                      <a:pt x="193853" y="88011"/>
                    </a:lnTo>
                    <a:cubicBezTo>
                      <a:pt x="206655" y="91669"/>
                      <a:pt x="218314" y="98298"/>
                      <a:pt x="227915" y="106985"/>
                    </a:cubicBezTo>
                    <a:lnTo>
                      <a:pt x="287122" y="70409"/>
                    </a:lnTo>
                    <a:cubicBezTo>
                      <a:pt x="263805" y="43205"/>
                      <a:pt x="231115" y="24232"/>
                      <a:pt x="193853" y="18517"/>
                    </a:cubicBezTo>
                    <a:close/>
                    <a:moveTo>
                      <a:pt x="312268" y="230200"/>
                    </a:moveTo>
                    <a:cubicBezTo>
                      <a:pt x="320041" y="211912"/>
                      <a:pt x="324155" y="191795"/>
                      <a:pt x="324155" y="170536"/>
                    </a:cubicBezTo>
                    <a:cubicBezTo>
                      <a:pt x="324155" y="149047"/>
                      <a:pt x="319812" y="128702"/>
                      <a:pt x="311811" y="110185"/>
                    </a:cubicBezTo>
                    <a:lnTo>
                      <a:pt x="252604" y="146761"/>
                    </a:lnTo>
                    <a:cubicBezTo>
                      <a:pt x="254890" y="154305"/>
                      <a:pt x="256033" y="162306"/>
                      <a:pt x="256033" y="170536"/>
                    </a:cubicBezTo>
                    <a:cubicBezTo>
                      <a:pt x="256033" y="178537"/>
                      <a:pt x="254890" y="186309"/>
                      <a:pt x="252832" y="193624"/>
                    </a:cubicBezTo>
                    <a:lnTo>
                      <a:pt x="312268" y="230200"/>
                    </a:lnTo>
                    <a:close/>
                    <a:moveTo>
                      <a:pt x="193853" y="322555"/>
                    </a:moveTo>
                    <a:cubicBezTo>
                      <a:pt x="231344" y="316840"/>
                      <a:pt x="264262" y="297637"/>
                      <a:pt x="287579" y="269977"/>
                    </a:cubicBezTo>
                    <a:lnTo>
                      <a:pt x="228601" y="233401"/>
                    </a:lnTo>
                    <a:cubicBezTo>
                      <a:pt x="218771" y="242316"/>
                      <a:pt x="206884" y="249174"/>
                      <a:pt x="193853" y="252832"/>
                    </a:cubicBezTo>
                    <a:lnTo>
                      <a:pt x="193853" y="322555"/>
                    </a:lnTo>
                    <a:close/>
                    <a:moveTo>
                      <a:pt x="209170" y="170536"/>
                    </a:moveTo>
                    <a:cubicBezTo>
                      <a:pt x="209170" y="149047"/>
                      <a:pt x="191796" y="131902"/>
                      <a:pt x="170536" y="131902"/>
                    </a:cubicBezTo>
                    <a:cubicBezTo>
                      <a:pt x="149276" y="131902"/>
                      <a:pt x="131903" y="149276"/>
                      <a:pt x="131903" y="170536"/>
                    </a:cubicBezTo>
                    <a:cubicBezTo>
                      <a:pt x="131903" y="191795"/>
                      <a:pt x="149276" y="209169"/>
                      <a:pt x="170536" y="209169"/>
                    </a:cubicBezTo>
                    <a:cubicBezTo>
                      <a:pt x="191796" y="209169"/>
                      <a:pt x="209170" y="192024"/>
                      <a:pt x="209170" y="170536"/>
                    </a:cubicBezTo>
                    <a:close/>
                    <a:moveTo>
                      <a:pt x="146990" y="322555"/>
                    </a:moveTo>
                    <a:lnTo>
                      <a:pt x="146990" y="253060"/>
                    </a:lnTo>
                    <a:cubicBezTo>
                      <a:pt x="133960" y="249403"/>
                      <a:pt x="122073" y="242545"/>
                      <a:pt x="112243" y="233629"/>
                    </a:cubicBezTo>
                    <a:lnTo>
                      <a:pt x="53264" y="270205"/>
                    </a:lnTo>
                    <a:cubicBezTo>
                      <a:pt x="76810" y="297409"/>
                      <a:pt x="109729" y="316840"/>
                      <a:pt x="146990" y="322555"/>
                    </a:cubicBezTo>
                    <a:close/>
                    <a:moveTo>
                      <a:pt x="88012" y="193624"/>
                    </a:moveTo>
                    <a:cubicBezTo>
                      <a:pt x="85954" y="186309"/>
                      <a:pt x="84811" y="178537"/>
                      <a:pt x="84811" y="170536"/>
                    </a:cubicBezTo>
                    <a:cubicBezTo>
                      <a:pt x="84811" y="162306"/>
                      <a:pt x="85954" y="154305"/>
                      <a:pt x="88240" y="146761"/>
                    </a:cubicBezTo>
                    <a:lnTo>
                      <a:pt x="29033" y="110185"/>
                    </a:lnTo>
                    <a:cubicBezTo>
                      <a:pt x="21032" y="128702"/>
                      <a:pt x="16688" y="149047"/>
                      <a:pt x="16688" y="170536"/>
                    </a:cubicBezTo>
                    <a:cubicBezTo>
                      <a:pt x="16688" y="191567"/>
                      <a:pt x="21032" y="211912"/>
                      <a:pt x="28576" y="230200"/>
                    </a:cubicBezTo>
                    <a:lnTo>
                      <a:pt x="88012" y="193624"/>
                    </a:lnTo>
                    <a:close/>
                  </a:path>
                </a:pathLst>
              </a:custGeom>
              <a:solidFill>
                <a:srgbClr val="98BDF4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84FD51C2-DC37-49E9-9F8A-E9A545D918EC}"/>
              </a:ext>
            </a:extLst>
          </p:cNvPr>
          <p:cNvSpPr txBox="1"/>
          <p:nvPr/>
        </p:nvSpPr>
        <p:spPr>
          <a:xfrm>
            <a:off x="1560340" y="4430783"/>
            <a:ext cx="1486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tải hành khách</a:t>
            </a:r>
          </a:p>
        </p:txBody>
      </p:sp>
      <p:graphicFrame>
        <p:nvGraphicFramePr>
          <p:cNvPr id="164" name="Chart 163">
            <a:extLst>
              <a:ext uri="{FF2B5EF4-FFF2-40B4-BE49-F238E27FC236}">
                <a16:creationId xmlns:a16="http://schemas.microsoft.com/office/drawing/2014/main" id="{0943CC82-0FC4-447C-967D-FF9CE236E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787574"/>
              </p:ext>
            </p:extLst>
          </p:nvPr>
        </p:nvGraphicFramePr>
        <p:xfrm>
          <a:off x="268485" y="6887112"/>
          <a:ext cx="5863831" cy="2514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3" name="TextBox 112">
            <a:extLst>
              <a:ext uri="{FF2B5EF4-FFF2-40B4-BE49-F238E27FC236}">
                <a16:creationId xmlns:a16="http://schemas.microsoft.com/office/drawing/2014/main" id="{B98CB701-C82E-4375-89C2-041FBBAA884C}"/>
              </a:ext>
            </a:extLst>
          </p:cNvPr>
          <p:cNvSpPr txBox="1"/>
          <p:nvPr/>
        </p:nvSpPr>
        <p:spPr>
          <a:xfrm>
            <a:off x="685800" y="4953601"/>
            <a:ext cx="1163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chuyển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9AF9AC1-21E0-4B7E-94F7-4A57286BC9CC}"/>
              </a:ext>
            </a:extLst>
          </p:cNvPr>
          <p:cNvSpPr txBox="1"/>
          <p:nvPr/>
        </p:nvSpPr>
        <p:spPr>
          <a:xfrm>
            <a:off x="1772484" y="4922823"/>
            <a:ext cx="1422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 dirty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17,44</a:t>
            </a:r>
            <a:r>
              <a:rPr lang="en-US" b="1" kern="0" dirty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5EBBE9-32A5-465C-9909-8BC4A50B6A0C}"/>
              </a:ext>
            </a:extLst>
          </p:cNvPr>
          <p:cNvSpPr txBox="1"/>
          <p:nvPr/>
        </p:nvSpPr>
        <p:spPr>
          <a:xfrm>
            <a:off x="685800" y="5314562"/>
            <a:ext cx="1278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Luân chuyển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92FC7F4-3345-4582-B7B7-E640D5321C79}"/>
              </a:ext>
            </a:extLst>
          </p:cNvPr>
          <p:cNvSpPr txBox="1"/>
          <p:nvPr/>
        </p:nvSpPr>
        <p:spPr>
          <a:xfrm>
            <a:off x="1772484" y="5283784"/>
            <a:ext cx="1422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15,84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32CE356-FEB5-4F0B-834D-1419B6AA0718}"/>
              </a:ext>
            </a:extLst>
          </p:cNvPr>
          <p:cNvSpPr txBox="1"/>
          <p:nvPr/>
        </p:nvSpPr>
        <p:spPr>
          <a:xfrm>
            <a:off x="3352800" y="4953601"/>
            <a:ext cx="122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chuyển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BDD04DD-CA55-4B04-B221-E777D717B09F}"/>
              </a:ext>
            </a:extLst>
          </p:cNvPr>
          <p:cNvSpPr txBox="1"/>
          <p:nvPr/>
        </p:nvSpPr>
        <p:spPr>
          <a:xfrm>
            <a:off x="3352800" y="5314562"/>
            <a:ext cx="122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Luân chuyển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8EF6AA3-B251-4462-8A9A-C7F27AEA5142}"/>
              </a:ext>
            </a:extLst>
          </p:cNvPr>
          <p:cNvSpPr txBox="1"/>
          <p:nvPr/>
        </p:nvSpPr>
        <p:spPr>
          <a:xfrm>
            <a:off x="4429482" y="4922823"/>
            <a:ext cx="141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31,48</a:t>
            </a:r>
            <a:r>
              <a:rPr lang="en-US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9B90D3D-4B53-4633-B208-25F08B4D8E31}"/>
              </a:ext>
            </a:extLst>
          </p:cNvPr>
          <p:cNvSpPr txBox="1"/>
          <p:nvPr/>
        </p:nvSpPr>
        <p:spPr>
          <a:xfrm>
            <a:off x="4429482" y="5283784"/>
            <a:ext cx="140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15,46</a:t>
            </a:r>
            <a:r>
              <a:rPr lang="en-US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E2A3A77-9EE5-4730-B9A2-CFB895719FAB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TH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ƠNG MẠI, DỊCH VỤ, CHỈ SỐ GIÁ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EEC17C84-F715-497E-8F8E-C334EB72B2EC}"/>
              </a:ext>
            </a:extLst>
          </p:cNvPr>
          <p:cNvSpPr/>
          <p:nvPr/>
        </p:nvSpPr>
        <p:spPr>
          <a:xfrm>
            <a:off x="273158" y="1136417"/>
            <a:ext cx="5854484" cy="2514611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F60E69-5071-43A8-B5F4-9733364BB413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813415"/>
            <a:ext cx="5103552" cy="64062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ight Triangle 127">
            <a:extLst>
              <a:ext uri="{FF2B5EF4-FFF2-40B4-BE49-F238E27FC236}">
                <a16:creationId xmlns:a16="http://schemas.microsoft.com/office/drawing/2014/main" id="{3A3038CC-2631-40C3-AAB8-83830EB6711D}"/>
              </a:ext>
            </a:extLst>
          </p:cNvPr>
          <p:cNvSpPr/>
          <p:nvPr/>
        </p:nvSpPr>
        <p:spPr>
          <a:xfrm flipH="1">
            <a:off x="335570" y="813415"/>
            <a:ext cx="313054" cy="313055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25267EA-8F6A-4D63-BA69-D96F8837713F}"/>
              </a:ext>
            </a:extLst>
          </p:cNvPr>
          <p:cNvSpPr txBox="1"/>
          <p:nvPr/>
        </p:nvSpPr>
        <p:spPr>
          <a:xfrm>
            <a:off x="648624" y="875511"/>
            <a:ext cx="5098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mức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bán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lẻ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hàng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hóa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và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doanh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dịch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vụ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dùng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tháng 01/2025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EF728D0E-55C7-4B49-B7EE-F4478E5E67C4}"/>
              </a:ext>
            </a:extLst>
          </p:cNvPr>
          <p:cNvSpPr/>
          <p:nvPr/>
        </p:nvSpPr>
        <p:spPr>
          <a:xfrm>
            <a:off x="1874368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CE7CD535-BACB-4A54-B0A2-96D2798D90D2}"/>
              </a:ext>
            </a:extLst>
          </p:cNvPr>
          <p:cNvCxnSpPr>
            <a:cxnSpLocks/>
          </p:cNvCxnSpPr>
          <p:nvPr/>
        </p:nvCxnSpPr>
        <p:spPr>
          <a:xfrm>
            <a:off x="2049341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B9B54B2A-59BF-4C05-9654-B453C31C4313}"/>
              </a:ext>
            </a:extLst>
          </p:cNvPr>
          <p:cNvSpPr txBox="1"/>
          <p:nvPr/>
        </p:nvSpPr>
        <p:spPr>
          <a:xfrm>
            <a:off x="1821469" y="2537460"/>
            <a:ext cx="1293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</a:t>
            </a:r>
            <a:r>
              <a:rPr lang="vi-VN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ư</a:t>
            </a:r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u trú, ăn uống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280DAB5-D2C3-4400-923F-2BC19D424C10}"/>
              </a:ext>
            </a:extLst>
          </p:cNvPr>
          <p:cNvSpPr txBox="1"/>
          <p:nvPr/>
        </p:nvSpPr>
        <p:spPr>
          <a:xfrm>
            <a:off x="1875732" y="2190651"/>
            <a:ext cx="1155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10,56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4F1F2E7-AA0E-49EE-B794-114306CCAC85}"/>
              </a:ext>
            </a:extLst>
          </p:cNvPr>
          <p:cNvSpPr txBox="1"/>
          <p:nvPr/>
        </p:nvSpPr>
        <p:spPr>
          <a:xfrm>
            <a:off x="1933762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587,1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B393548-EA96-44C3-853A-3536760B24B4}"/>
              </a:ext>
            </a:extLst>
          </p:cNvPr>
          <p:cNvSpPr txBox="1"/>
          <p:nvPr/>
        </p:nvSpPr>
        <p:spPr>
          <a:xfrm>
            <a:off x="2120430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37" name="Arrow: Down 136">
            <a:extLst>
              <a:ext uri="{FF2B5EF4-FFF2-40B4-BE49-F238E27FC236}">
                <a16:creationId xmlns:a16="http://schemas.microsoft.com/office/drawing/2014/main" id="{211125D5-1FAE-442A-B2A0-35797400E744}"/>
              </a:ext>
            </a:extLst>
          </p:cNvPr>
          <p:cNvSpPr/>
          <p:nvPr/>
        </p:nvSpPr>
        <p:spPr>
          <a:xfrm>
            <a:off x="2353826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074A40C0-F57A-4152-BCE8-341E804FA658}"/>
              </a:ext>
            </a:extLst>
          </p:cNvPr>
          <p:cNvSpPr/>
          <p:nvPr/>
        </p:nvSpPr>
        <p:spPr>
          <a:xfrm>
            <a:off x="3338285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4BADC112-E719-48F7-83F2-4FD26E2A5020}"/>
              </a:ext>
            </a:extLst>
          </p:cNvPr>
          <p:cNvCxnSpPr>
            <a:cxnSpLocks/>
          </p:cNvCxnSpPr>
          <p:nvPr/>
        </p:nvCxnSpPr>
        <p:spPr>
          <a:xfrm>
            <a:off x="3513258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A8053523-011D-47E3-99DA-8383D11B1778}"/>
              </a:ext>
            </a:extLst>
          </p:cNvPr>
          <p:cNvSpPr txBox="1"/>
          <p:nvPr/>
        </p:nvSpPr>
        <p:spPr>
          <a:xfrm>
            <a:off x="3335082" y="2537460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Du lịch lữ hành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D8760A7-97C2-4E1B-A449-CF105A1AAA98}"/>
              </a:ext>
            </a:extLst>
          </p:cNvPr>
          <p:cNvSpPr txBox="1"/>
          <p:nvPr/>
        </p:nvSpPr>
        <p:spPr>
          <a:xfrm>
            <a:off x="3275907" y="2203294"/>
            <a:ext cx="1293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15,74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9CCAFBE-472C-4B10-8FF6-5FCD6CB32AB5}"/>
              </a:ext>
            </a:extLst>
          </p:cNvPr>
          <p:cNvSpPr txBox="1"/>
          <p:nvPr/>
        </p:nvSpPr>
        <p:spPr>
          <a:xfrm>
            <a:off x="3397679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15,6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6A7F1B0C-713C-457C-A7BF-FA25068A0187}"/>
              </a:ext>
            </a:extLst>
          </p:cNvPr>
          <p:cNvSpPr txBox="1"/>
          <p:nvPr/>
        </p:nvSpPr>
        <p:spPr>
          <a:xfrm>
            <a:off x="3584347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57" name="Arrow: Down 156">
            <a:extLst>
              <a:ext uri="{FF2B5EF4-FFF2-40B4-BE49-F238E27FC236}">
                <a16:creationId xmlns:a16="http://schemas.microsoft.com/office/drawing/2014/main" id="{1A06073A-7A9E-4183-B98E-941566BC31DA}"/>
              </a:ext>
            </a:extLst>
          </p:cNvPr>
          <p:cNvSpPr/>
          <p:nvPr/>
        </p:nvSpPr>
        <p:spPr>
          <a:xfrm>
            <a:off x="3817743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5C6C8914-B15A-4B42-895B-780649F00054}"/>
              </a:ext>
            </a:extLst>
          </p:cNvPr>
          <p:cNvSpPr/>
          <p:nvPr/>
        </p:nvSpPr>
        <p:spPr>
          <a:xfrm>
            <a:off x="4802203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734B4ACF-5B39-4BBB-B3DB-419046CE398E}"/>
              </a:ext>
            </a:extLst>
          </p:cNvPr>
          <p:cNvCxnSpPr>
            <a:cxnSpLocks/>
          </p:cNvCxnSpPr>
          <p:nvPr/>
        </p:nvCxnSpPr>
        <p:spPr>
          <a:xfrm>
            <a:off x="4977176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3163A6A9-3C24-47EF-AA57-50C75CF8A1A8}"/>
              </a:ext>
            </a:extLst>
          </p:cNvPr>
          <p:cNvSpPr txBox="1"/>
          <p:nvPr/>
        </p:nvSpPr>
        <p:spPr>
          <a:xfrm>
            <a:off x="4870334" y="2537460"/>
            <a:ext cx="105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Dịch vụ khác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9B3A122-88D6-4FB7-AADC-00153454768B}"/>
              </a:ext>
            </a:extLst>
          </p:cNvPr>
          <p:cNvSpPr txBox="1"/>
          <p:nvPr/>
        </p:nvSpPr>
        <p:spPr>
          <a:xfrm>
            <a:off x="4800600" y="2189861"/>
            <a:ext cx="1174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7,11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6994E1F-5E89-4EF1-AB3E-546A2DCB3D36}"/>
              </a:ext>
            </a:extLst>
          </p:cNvPr>
          <p:cNvSpPr txBox="1"/>
          <p:nvPr/>
        </p:nvSpPr>
        <p:spPr>
          <a:xfrm>
            <a:off x="4861597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831,4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9425123-1B7C-4567-8EDC-E7A7B6D6E76A}"/>
              </a:ext>
            </a:extLst>
          </p:cNvPr>
          <p:cNvSpPr txBox="1"/>
          <p:nvPr/>
        </p:nvSpPr>
        <p:spPr>
          <a:xfrm>
            <a:off x="5048265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66" name="Arrow: Down 165">
            <a:extLst>
              <a:ext uri="{FF2B5EF4-FFF2-40B4-BE49-F238E27FC236}">
                <a16:creationId xmlns:a16="http://schemas.microsoft.com/office/drawing/2014/main" id="{33BC3B68-3F1A-4031-9707-FC6774A42F15}"/>
              </a:ext>
            </a:extLst>
          </p:cNvPr>
          <p:cNvSpPr/>
          <p:nvPr/>
        </p:nvSpPr>
        <p:spPr>
          <a:xfrm>
            <a:off x="5281661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B96643C9-257E-4956-9BC8-00A13F308BA9}"/>
              </a:ext>
            </a:extLst>
          </p:cNvPr>
          <p:cNvSpPr/>
          <p:nvPr/>
        </p:nvSpPr>
        <p:spPr>
          <a:xfrm>
            <a:off x="273158" y="4072255"/>
            <a:ext cx="5854484" cy="2029811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3A07F1C2-F564-4EB0-A9A3-19E0500C5EAE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48624" y="3849179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ight Triangle 168">
            <a:extLst>
              <a:ext uri="{FF2B5EF4-FFF2-40B4-BE49-F238E27FC236}">
                <a16:creationId xmlns:a16="http://schemas.microsoft.com/office/drawing/2014/main" id="{7393979D-1988-40E1-80FD-F00E9D25FFCE}"/>
              </a:ext>
            </a:extLst>
          </p:cNvPr>
          <p:cNvSpPr/>
          <p:nvPr/>
        </p:nvSpPr>
        <p:spPr>
          <a:xfrm flipH="1">
            <a:off x="436592" y="3850276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A2CAC1C-CBB9-45A8-ADFC-D81AAEBADDDF}"/>
              </a:ext>
            </a:extLst>
          </p:cNvPr>
          <p:cNvSpPr txBox="1"/>
          <p:nvPr/>
        </p:nvSpPr>
        <p:spPr>
          <a:xfrm>
            <a:off x="648624" y="3931067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Vận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tải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 01/2025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88DB0BD-30A7-421F-985B-1CE87BB20FB4}"/>
              </a:ext>
            </a:extLst>
          </p:cNvPr>
          <p:cNvSpPr txBox="1"/>
          <p:nvPr/>
        </p:nvSpPr>
        <p:spPr>
          <a:xfrm>
            <a:off x="4359673" y="4401435"/>
            <a:ext cx="1332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tải hàng hóa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CFC3A954-4CA7-47B3-B38C-244421125C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3600" y="4397026"/>
            <a:ext cx="706767" cy="266421"/>
          </a:xfrm>
          <a:prstGeom prst="rect">
            <a:avLst/>
          </a:prstGeom>
        </p:spPr>
      </p:pic>
      <p:sp>
        <p:nvSpPr>
          <p:cNvPr id="201" name="Rectangle 200">
            <a:extLst>
              <a:ext uri="{FF2B5EF4-FFF2-40B4-BE49-F238E27FC236}">
                <a16:creationId xmlns:a16="http://schemas.microsoft.com/office/drawing/2014/main" id="{E86992F9-AA7C-45AB-B4BD-53363A579A4D}"/>
              </a:ext>
            </a:extLst>
          </p:cNvPr>
          <p:cNvSpPr/>
          <p:nvPr/>
        </p:nvSpPr>
        <p:spPr>
          <a:xfrm>
            <a:off x="273158" y="6550985"/>
            <a:ext cx="5854484" cy="2840791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F21AF27B-27BA-4D00-99E2-B187A4BFAB62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624" y="6327910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ight Triangle 202">
            <a:extLst>
              <a:ext uri="{FF2B5EF4-FFF2-40B4-BE49-F238E27FC236}">
                <a16:creationId xmlns:a16="http://schemas.microsoft.com/office/drawing/2014/main" id="{9B17BAFC-3B9E-4A52-A143-26DAF2F9BF3D}"/>
              </a:ext>
            </a:extLst>
          </p:cNvPr>
          <p:cNvSpPr/>
          <p:nvPr/>
        </p:nvSpPr>
        <p:spPr>
          <a:xfrm flipH="1">
            <a:off x="436592" y="6329007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CD4D7F1-FC86-4EB1-BFC3-3E0B31E95293}"/>
              </a:ext>
            </a:extLst>
          </p:cNvPr>
          <p:cNvSpPr txBox="1"/>
          <p:nvPr/>
        </p:nvSpPr>
        <p:spPr>
          <a:xfrm>
            <a:off x="648624" y="6409798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giá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dùng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tháng 01/2025 so với cùng kỳ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2" name="Right Triangle 101">
            <a:extLst>
              <a:ext uri="{FF2B5EF4-FFF2-40B4-BE49-F238E27FC236}">
                <a16:creationId xmlns:a16="http://schemas.microsoft.com/office/drawing/2014/main" id="{5EAF8CAF-FF2D-486B-9325-F44CC3E1144C}"/>
              </a:ext>
            </a:extLst>
          </p:cNvPr>
          <p:cNvSpPr/>
          <p:nvPr/>
        </p:nvSpPr>
        <p:spPr>
          <a:xfrm flipH="1">
            <a:off x="728447" y="4371330"/>
            <a:ext cx="154671" cy="154672"/>
          </a:xfrm>
          <a:prstGeom prst="rtTriangle">
            <a:avLst/>
          </a:prstGeom>
          <a:solidFill>
            <a:srgbClr val="757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026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C8C2125C-9148-4CA5-A19C-23ADF4FD8BD4}"/>
              </a:ext>
            </a:extLst>
          </p:cNvPr>
          <p:cNvGrpSpPr>
            <a:grpSpLocks noChangeAspect="1"/>
          </p:cNvGrpSpPr>
          <p:nvPr/>
        </p:nvGrpSpPr>
        <p:grpSpPr>
          <a:xfrm>
            <a:off x="2235532" y="1625863"/>
            <a:ext cx="1929736" cy="1340754"/>
            <a:chOff x="2393951" y="4505326"/>
            <a:chExt cx="2070100" cy="1438275"/>
          </a:xfrm>
        </p:grpSpPr>
        <p:sp>
          <p:nvSpPr>
            <p:cNvPr id="46" name="Oval 5">
              <a:extLst>
                <a:ext uri="{FF2B5EF4-FFF2-40B4-BE49-F238E27FC236}">
                  <a16:creationId xmlns:a16="http://schemas.microsoft.com/office/drawing/2014/main" id="{16F3D90A-601C-4A17-8622-8223899BF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739" y="5624513"/>
              <a:ext cx="1036638" cy="319088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C801D7F8-3AFC-4700-A8AD-52428957A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326" y="5708650"/>
              <a:ext cx="463550" cy="142875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" name="Oval 7">
              <a:extLst>
                <a:ext uri="{FF2B5EF4-FFF2-40B4-BE49-F238E27FC236}">
                  <a16:creationId xmlns:a16="http://schemas.microsoft.com/office/drawing/2014/main" id="{017A1950-ACF5-4C90-A245-9553F0A42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364" y="5684838"/>
              <a:ext cx="619125" cy="190500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B18AB32E-4D7C-4E4F-AD70-32EF7231C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1" y="4613275"/>
              <a:ext cx="777875" cy="688975"/>
            </a:xfrm>
            <a:custGeom>
              <a:avLst/>
              <a:gdLst>
                <a:gd name="T0" fmla="*/ 490 w 490"/>
                <a:gd name="T1" fmla="*/ 434 h 434"/>
                <a:gd name="T2" fmla="*/ 245 w 490"/>
                <a:gd name="T3" fmla="*/ 0 h 434"/>
                <a:gd name="T4" fmla="*/ 0 w 490"/>
                <a:gd name="T5" fmla="*/ 425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0" h="434">
                  <a:moveTo>
                    <a:pt x="490" y="434"/>
                  </a:moveTo>
                  <a:lnTo>
                    <a:pt x="245" y="0"/>
                  </a:lnTo>
                  <a:lnTo>
                    <a:pt x="0" y="425"/>
                  </a:lnTo>
                </a:path>
              </a:pathLst>
            </a:custGeom>
            <a:noFill/>
            <a:ln w="3175" cap="flat">
              <a:solidFill>
                <a:srgbClr val="99877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EF9FCB3B-40FC-4CD1-9DC6-EEABC00FC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01" y="4752975"/>
              <a:ext cx="776288" cy="690563"/>
            </a:xfrm>
            <a:custGeom>
              <a:avLst/>
              <a:gdLst>
                <a:gd name="T0" fmla="*/ 489 w 489"/>
                <a:gd name="T1" fmla="*/ 435 h 435"/>
                <a:gd name="T2" fmla="*/ 245 w 489"/>
                <a:gd name="T3" fmla="*/ 0 h 435"/>
                <a:gd name="T4" fmla="*/ 0 w 489"/>
                <a:gd name="T5" fmla="*/ 425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9" h="435">
                  <a:moveTo>
                    <a:pt x="489" y="435"/>
                  </a:moveTo>
                  <a:lnTo>
                    <a:pt x="245" y="0"/>
                  </a:lnTo>
                  <a:lnTo>
                    <a:pt x="0" y="425"/>
                  </a:lnTo>
                </a:path>
              </a:pathLst>
            </a:custGeom>
            <a:noFill/>
            <a:ln w="3175" cap="flat">
              <a:solidFill>
                <a:srgbClr val="99877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4C804062-4032-42AC-A39A-41D1CA4D5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1" y="5211763"/>
              <a:ext cx="784225" cy="320675"/>
            </a:xfrm>
            <a:custGeom>
              <a:avLst/>
              <a:gdLst>
                <a:gd name="T0" fmla="*/ 913 w 913"/>
                <a:gd name="T1" fmla="*/ 106 h 373"/>
                <a:gd name="T2" fmla="*/ 456 w 913"/>
                <a:gd name="T3" fmla="*/ 373 h 373"/>
                <a:gd name="T4" fmla="*/ 0 w 913"/>
                <a:gd name="T5" fmla="*/ 106 h 373"/>
                <a:gd name="T6" fmla="*/ 456 w 913"/>
                <a:gd name="T7" fmla="*/ 0 h 373"/>
                <a:gd name="T8" fmla="*/ 913 w 913"/>
                <a:gd name="T9" fmla="*/ 10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373">
                  <a:moveTo>
                    <a:pt x="913" y="106"/>
                  </a:moveTo>
                  <a:cubicBezTo>
                    <a:pt x="913" y="165"/>
                    <a:pt x="794" y="373"/>
                    <a:pt x="456" y="373"/>
                  </a:cubicBezTo>
                  <a:cubicBezTo>
                    <a:pt x="100" y="373"/>
                    <a:pt x="0" y="165"/>
                    <a:pt x="0" y="106"/>
                  </a:cubicBezTo>
                  <a:cubicBezTo>
                    <a:pt x="0" y="48"/>
                    <a:pt x="204" y="0"/>
                    <a:pt x="456" y="0"/>
                  </a:cubicBezTo>
                  <a:cubicBezTo>
                    <a:pt x="708" y="0"/>
                    <a:pt x="913" y="48"/>
                    <a:pt x="913" y="106"/>
                  </a:cubicBez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04639F1F-AD2E-441C-9843-4753A56EA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1" y="5257800"/>
              <a:ext cx="712788" cy="274638"/>
            </a:xfrm>
            <a:custGeom>
              <a:avLst/>
              <a:gdLst>
                <a:gd name="T0" fmla="*/ 514 w 830"/>
                <a:gd name="T1" fmla="*/ 274 h 319"/>
                <a:gd name="T2" fmla="*/ 58 w 830"/>
                <a:gd name="T3" fmla="*/ 7 h 319"/>
                <a:gd name="T4" fmla="*/ 59 w 830"/>
                <a:gd name="T5" fmla="*/ 0 h 319"/>
                <a:gd name="T6" fmla="*/ 0 w 830"/>
                <a:gd name="T7" fmla="*/ 52 h 319"/>
                <a:gd name="T8" fmla="*/ 456 w 830"/>
                <a:gd name="T9" fmla="*/ 319 h 319"/>
                <a:gd name="T10" fmla="*/ 830 w 830"/>
                <a:gd name="T11" fmla="*/ 191 h 319"/>
                <a:gd name="T12" fmla="*/ 514 w 83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0" h="319">
                  <a:moveTo>
                    <a:pt x="514" y="274"/>
                  </a:moveTo>
                  <a:cubicBezTo>
                    <a:pt x="158" y="274"/>
                    <a:pt x="58" y="66"/>
                    <a:pt x="58" y="7"/>
                  </a:cubicBezTo>
                  <a:cubicBezTo>
                    <a:pt x="58" y="5"/>
                    <a:pt x="58" y="2"/>
                    <a:pt x="59" y="0"/>
                  </a:cubicBezTo>
                  <a:cubicBezTo>
                    <a:pt x="21" y="15"/>
                    <a:pt x="0" y="33"/>
                    <a:pt x="0" y="52"/>
                  </a:cubicBezTo>
                  <a:cubicBezTo>
                    <a:pt x="0" y="111"/>
                    <a:pt x="100" y="319"/>
                    <a:pt x="456" y="319"/>
                  </a:cubicBezTo>
                  <a:cubicBezTo>
                    <a:pt x="641" y="319"/>
                    <a:pt x="760" y="257"/>
                    <a:pt x="830" y="191"/>
                  </a:cubicBezTo>
                  <a:cubicBezTo>
                    <a:pt x="758" y="238"/>
                    <a:pt x="655" y="274"/>
                    <a:pt x="514" y="274"/>
                  </a:cubicBez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" name="Oval 12">
              <a:extLst>
                <a:ext uri="{FF2B5EF4-FFF2-40B4-BE49-F238E27FC236}">
                  <a16:creationId xmlns:a16="http://schemas.microsoft.com/office/drawing/2014/main" id="{AB639586-6805-4E98-8E32-4921EF6FA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3951" y="5211763"/>
              <a:ext cx="784225" cy="182563"/>
            </a:xfrm>
            <a:prstGeom prst="ellipse">
              <a:avLst/>
            </a:prstGeom>
            <a:solidFill>
              <a:srgbClr val="A8A9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62524263-EF61-4933-90B8-B0F963EF3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389" y="5227638"/>
              <a:ext cx="593725" cy="165100"/>
            </a:xfrm>
            <a:custGeom>
              <a:avLst/>
              <a:gdLst>
                <a:gd name="T0" fmla="*/ 681 w 692"/>
                <a:gd name="T1" fmla="*/ 104 h 191"/>
                <a:gd name="T2" fmla="*/ 692 w 692"/>
                <a:gd name="T3" fmla="*/ 155 h 191"/>
                <a:gd name="T4" fmla="*/ 309 w 692"/>
                <a:gd name="T5" fmla="*/ 176 h 191"/>
                <a:gd name="T6" fmla="*/ 117 w 692"/>
                <a:gd name="T7" fmla="*/ 144 h 191"/>
                <a:gd name="T8" fmla="*/ 0 w 692"/>
                <a:gd name="T9" fmla="*/ 87 h 191"/>
                <a:gd name="T10" fmla="*/ 373 w 692"/>
                <a:gd name="T11" fmla="*/ 0 h 191"/>
                <a:gd name="T12" fmla="*/ 592 w 692"/>
                <a:gd name="T13" fmla="*/ 17 h 191"/>
                <a:gd name="T14" fmla="*/ 656 w 692"/>
                <a:gd name="T15" fmla="*/ 41 h 191"/>
                <a:gd name="T16" fmla="*/ 681 w 692"/>
                <a:gd name="T17" fmla="*/ 10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2" h="191">
                  <a:moveTo>
                    <a:pt x="681" y="104"/>
                  </a:moveTo>
                  <a:cubicBezTo>
                    <a:pt x="685" y="122"/>
                    <a:pt x="689" y="140"/>
                    <a:pt x="692" y="155"/>
                  </a:cubicBezTo>
                  <a:cubicBezTo>
                    <a:pt x="562" y="168"/>
                    <a:pt x="441" y="191"/>
                    <a:pt x="309" y="176"/>
                  </a:cubicBezTo>
                  <a:cubicBezTo>
                    <a:pt x="244" y="169"/>
                    <a:pt x="181" y="149"/>
                    <a:pt x="117" y="144"/>
                  </a:cubicBezTo>
                  <a:cubicBezTo>
                    <a:pt x="87" y="142"/>
                    <a:pt x="0" y="132"/>
                    <a:pt x="0" y="87"/>
                  </a:cubicBezTo>
                  <a:cubicBezTo>
                    <a:pt x="0" y="39"/>
                    <a:pt x="167" y="0"/>
                    <a:pt x="373" y="0"/>
                  </a:cubicBezTo>
                  <a:cubicBezTo>
                    <a:pt x="447" y="0"/>
                    <a:pt x="519" y="5"/>
                    <a:pt x="592" y="17"/>
                  </a:cubicBezTo>
                  <a:cubicBezTo>
                    <a:pt x="621" y="21"/>
                    <a:pt x="639" y="17"/>
                    <a:pt x="656" y="41"/>
                  </a:cubicBezTo>
                  <a:cubicBezTo>
                    <a:pt x="667" y="57"/>
                    <a:pt x="675" y="80"/>
                    <a:pt x="681" y="104"/>
                  </a:cubicBezTo>
                  <a:close/>
                </a:path>
              </a:pathLst>
            </a:custGeom>
            <a:solidFill>
              <a:srgbClr val="AD9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3C3A6947-2893-4ACE-8E67-1C89B21B7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326" y="5232400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7 h 61"/>
                <a:gd name="T8" fmla="*/ 209 w 243"/>
                <a:gd name="T9" fmla="*/ 58 h 61"/>
                <a:gd name="T10" fmla="*/ 232 w 243"/>
                <a:gd name="T11" fmla="*/ 61 h 61"/>
                <a:gd name="T12" fmla="*/ 243 w 243"/>
                <a:gd name="T13" fmla="*/ 16 h 61"/>
                <a:gd name="T14" fmla="*/ 189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3"/>
                    <a:pt x="118" y="53"/>
                  </a:cubicBezTo>
                  <a:cubicBezTo>
                    <a:pt x="138" y="54"/>
                    <a:pt x="157" y="56"/>
                    <a:pt x="177" y="57"/>
                  </a:cubicBezTo>
                  <a:cubicBezTo>
                    <a:pt x="188" y="57"/>
                    <a:pt x="199" y="58"/>
                    <a:pt x="209" y="58"/>
                  </a:cubicBezTo>
                  <a:cubicBezTo>
                    <a:pt x="216" y="58"/>
                    <a:pt x="226" y="61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89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6ED823E-1842-4A6E-B819-03317FCB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1" y="5192713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2 w 246"/>
                <a:gd name="T3" fmla="*/ 0 h 61"/>
                <a:gd name="T4" fmla="*/ 246 w 246"/>
                <a:gd name="T5" fmla="*/ 61 h 61"/>
                <a:gd name="T6" fmla="*/ 0 w 246"/>
                <a:gd name="T7" fmla="*/ 49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2" y="0"/>
                  </a:cubicBezTo>
                  <a:cubicBezTo>
                    <a:pt x="237" y="20"/>
                    <a:pt x="241" y="41"/>
                    <a:pt x="246" y="61"/>
                  </a:cubicBezTo>
                  <a:cubicBezTo>
                    <a:pt x="164" y="60"/>
                    <a:pt x="82" y="52"/>
                    <a:pt x="0" y="49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E6B65B88-ABD9-4046-BFF3-E75B232D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97475"/>
              <a:ext cx="163513" cy="38100"/>
            </a:xfrm>
            <a:custGeom>
              <a:avLst/>
              <a:gdLst>
                <a:gd name="T0" fmla="*/ 21 w 192"/>
                <a:gd name="T1" fmla="*/ 8 h 44"/>
                <a:gd name="T2" fmla="*/ 34 w 192"/>
                <a:gd name="T3" fmla="*/ 9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4 h 44"/>
                <a:gd name="T10" fmla="*/ 187 w 192"/>
                <a:gd name="T11" fmla="*/ 8 h 44"/>
                <a:gd name="T12" fmla="*/ 191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1 w 192"/>
                <a:gd name="T2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8"/>
                  </a:moveTo>
                  <a:cubicBezTo>
                    <a:pt x="25" y="7"/>
                    <a:pt x="31" y="8"/>
                    <a:pt x="34" y="9"/>
                  </a:cubicBezTo>
                  <a:cubicBezTo>
                    <a:pt x="41" y="9"/>
                    <a:pt x="48" y="9"/>
                    <a:pt x="55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7"/>
                    <a:pt x="183" y="9"/>
                    <a:pt x="187" y="8"/>
                  </a:cubicBezTo>
                  <a:cubicBezTo>
                    <a:pt x="186" y="8"/>
                    <a:pt x="192" y="28"/>
                    <a:pt x="191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7"/>
                    <a:pt x="14" y="40"/>
                  </a:cubicBezTo>
                  <a:cubicBezTo>
                    <a:pt x="14" y="33"/>
                    <a:pt x="7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8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4BD9BED9-119F-42E1-98BE-1E0B3B2B6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07000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5 h 32"/>
                <a:gd name="T8" fmla="*/ 48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9"/>
                    <a:pt x="6" y="21"/>
                  </a:cubicBezTo>
                  <a:cubicBezTo>
                    <a:pt x="2" y="19"/>
                    <a:pt x="0" y="14"/>
                    <a:pt x="2" y="11"/>
                  </a:cubicBezTo>
                  <a:cubicBezTo>
                    <a:pt x="4" y="7"/>
                    <a:pt x="10" y="6"/>
                    <a:pt x="15" y="5"/>
                  </a:cubicBezTo>
                  <a:cubicBezTo>
                    <a:pt x="26" y="2"/>
                    <a:pt x="37" y="0"/>
                    <a:pt x="48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6D6CFDD9-BC9F-4979-A627-7185D60F7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2089" y="5265738"/>
              <a:ext cx="174625" cy="12700"/>
            </a:xfrm>
            <a:custGeom>
              <a:avLst/>
              <a:gdLst>
                <a:gd name="T0" fmla="*/ 201 w 203"/>
                <a:gd name="T1" fmla="*/ 11 h 14"/>
                <a:gd name="T2" fmla="*/ 152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2 h 14"/>
                <a:gd name="T14" fmla="*/ 201 w 203"/>
                <a:gd name="T15" fmla="*/ 14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10"/>
                    <a:pt x="152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2"/>
                  </a:cubicBezTo>
                  <a:cubicBezTo>
                    <a:pt x="166" y="12"/>
                    <a:pt x="184" y="14"/>
                    <a:pt x="201" y="14"/>
                  </a:cubicBezTo>
                  <a:cubicBezTo>
                    <a:pt x="203" y="13"/>
                    <a:pt x="203" y="11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E6041DFA-413E-41EA-A01C-251992424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65738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8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9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02491755-B704-49FE-BA15-02E6390A0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1" y="5254625"/>
              <a:ext cx="87313" cy="7938"/>
            </a:xfrm>
            <a:custGeom>
              <a:avLst/>
              <a:gdLst>
                <a:gd name="T0" fmla="*/ 100 w 101"/>
                <a:gd name="T1" fmla="*/ 7 h 9"/>
                <a:gd name="T2" fmla="*/ 76 w 101"/>
                <a:gd name="T3" fmla="*/ 4 h 9"/>
                <a:gd name="T4" fmla="*/ 52 w 101"/>
                <a:gd name="T5" fmla="*/ 3 h 9"/>
                <a:gd name="T6" fmla="*/ 1 w 101"/>
                <a:gd name="T7" fmla="*/ 1 h 9"/>
                <a:gd name="T8" fmla="*/ 1 w 101"/>
                <a:gd name="T9" fmla="*/ 2 h 9"/>
                <a:gd name="T10" fmla="*/ 50 w 101"/>
                <a:gd name="T11" fmla="*/ 5 h 9"/>
                <a:gd name="T12" fmla="*/ 74 w 101"/>
                <a:gd name="T13" fmla="*/ 7 h 9"/>
                <a:gd name="T14" fmla="*/ 100 w 101"/>
                <a:gd name="T15" fmla="*/ 8 h 9"/>
                <a:gd name="T16" fmla="*/ 100 w 101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9">
                  <a:moveTo>
                    <a:pt x="100" y="7"/>
                  </a:moveTo>
                  <a:cubicBezTo>
                    <a:pt x="92" y="5"/>
                    <a:pt x="84" y="5"/>
                    <a:pt x="76" y="4"/>
                  </a:cubicBezTo>
                  <a:cubicBezTo>
                    <a:pt x="68" y="4"/>
                    <a:pt x="60" y="3"/>
                    <a:pt x="52" y="3"/>
                  </a:cubicBezTo>
                  <a:cubicBezTo>
                    <a:pt x="35" y="2"/>
                    <a:pt x="18" y="0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7" y="4"/>
                    <a:pt x="34" y="4"/>
                    <a:pt x="50" y="5"/>
                  </a:cubicBezTo>
                  <a:cubicBezTo>
                    <a:pt x="58" y="6"/>
                    <a:pt x="66" y="6"/>
                    <a:pt x="74" y="7"/>
                  </a:cubicBezTo>
                  <a:cubicBezTo>
                    <a:pt x="82" y="7"/>
                    <a:pt x="91" y="9"/>
                    <a:pt x="100" y="8"/>
                  </a:cubicBezTo>
                  <a:cubicBezTo>
                    <a:pt x="100" y="8"/>
                    <a:pt x="101" y="7"/>
                    <a:pt x="100" y="7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FE36D8C0-6C53-4760-8373-B58C76501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9" y="5191125"/>
              <a:ext cx="207963" cy="52388"/>
            </a:xfrm>
            <a:custGeom>
              <a:avLst/>
              <a:gdLst>
                <a:gd name="T0" fmla="*/ 0 w 243"/>
                <a:gd name="T1" fmla="*/ 0 h 62"/>
                <a:gd name="T2" fmla="*/ 0 w 243"/>
                <a:gd name="T3" fmla="*/ 44 h 62"/>
                <a:gd name="T4" fmla="*/ 118 w 243"/>
                <a:gd name="T5" fmla="*/ 53 h 62"/>
                <a:gd name="T6" fmla="*/ 177 w 243"/>
                <a:gd name="T7" fmla="*/ 57 h 62"/>
                <a:gd name="T8" fmla="*/ 209 w 243"/>
                <a:gd name="T9" fmla="*/ 58 h 62"/>
                <a:gd name="T10" fmla="*/ 232 w 243"/>
                <a:gd name="T11" fmla="*/ 61 h 62"/>
                <a:gd name="T12" fmla="*/ 243 w 243"/>
                <a:gd name="T13" fmla="*/ 16 h 62"/>
                <a:gd name="T14" fmla="*/ 190 w 243"/>
                <a:gd name="T15" fmla="*/ 11 h 62"/>
                <a:gd name="T16" fmla="*/ 0 w 243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2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3"/>
                    <a:pt x="118" y="53"/>
                  </a:cubicBezTo>
                  <a:cubicBezTo>
                    <a:pt x="138" y="55"/>
                    <a:pt x="157" y="56"/>
                    <a:pt x="177" y="57"/>
                  </a:cubicBezTo>
                  <a:cubicBezTo>
                    <a:pt x="188" y="57"/>
                    <a:pt x="199" y="58"/>
                    <a:pt x="209" y="58"/>
                  </a:cubicBezTo>
                  <a:cubicBezTo>
                    <a:pt x="216" y="58"/>
                    <a:pt x="226" y="62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90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A53D0C61-BB7C-4763-98DE-10ADA55F2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4" y="5151438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3 w 246"/>
                <a:gd name="T3" fmla="*/ 0 h 61"/>
                <a:gd name="T4" fmla="*/ 246 w 246"/>
                <a:gd name="T5" fmla="*/ 61 h 61"/>
                <a:gd name="T6" fmla="*/ 0 w 246"/>
                <a:gd name="T7" fmla="*/ 49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3" y="0"/>
                  </a:cubicBezTo>
                  <a:cubicBezTo>
                    <a:pt x="237" y="20"/>
                    <a:pt x="242" y="41"/>
                    <a:pt x="246" y="61"/>
                  </a:cubicBezTo>
                  <a:cubicBezTo>
                    <a:pt x="164" y="60"/>
                    <a:pt x="82" y="52"/>
                    <a:pt x="0" y="49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A978C614-5EEB-49C6-9EF0-802044EDC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4" y="5157788"/>
              <a:ext cx="165100" cy="36513"/>
            </a:xfrm>
            <a:custGeom>
              <a:avLst/>
              <a:gdLst>
                <a:gd name="T0" fmla="*/ 21 w 192"/>
                <a:gd name="T1" fmla="*/ 8 h 44"/>
                <a:gd name="T2" fmla="*/ 34 w 192"/>
                <a:gd name="T3" fmla="*/ 9 h 44"/>
                <a:gd name="T4" fmla="*/ 55 w 192"/>
                <a:gd name="T5" fmla="*/ 9 h 44"/>
                <a:gd name="T6" fmla="*/ 95 w 192"/>
                <a:gd name="T7" fmla="*/ 8 h 44"/>
                <a:gd name="T8" fmla="*/ 175 w 192"/>
                <a:gd name="T9" fmla="*/ 4 h 44"/>
                <a:gd name="T10" fmla="*/ 187 w 192"/>
                <a:gd name="T11" fmla="*/ 8 h 44"/>
                <a:gd name="T12" fmla="*/ 192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7 h 44"/>
                <a:gd name="T26" fmla="*/ 13 w 192"/>
                <a:gd name="T27" fmla="*/ 17 h 44"/>
                <a:gd name="T28" fmla="*/ 21 w 192"/>
                <a:gd name="T2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8"/>
                  </a:moveTo>
                  <a:cubicBezTo>
                    <a:pt x="25" y="7"/>
                    <a:pt x="31" y="8"/>
                    <a:pt x="34" y="9"/>
                  </a:cubicBezTo>
                  <a:cubicBezTo>
                    <a:pt x="41" y="9"/>
                    <a:pt x="48" y="9"/>
                    <a:pt x="55" y="9"/>
                  </a:cubicBezTo>
                  <a:cubicBezTo>
                    <a:pt x="69" y="8"/>
                    <a:pt x="82" y="8"/>
                    <a:pt x="95" y="8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8"/>
                    <a:pt x="183" y="9"/>
                    <a:pt x="187" y="8"/>
                  </a:cubicBezTo>
                  <a:cubicBezTo>
                    <a:pt x="186" y="8"/>
                    <a:pt x="192" y="28"/>
                    <a:pt x="192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8"/>
                    <a:pt x="14" y="40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7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8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8A6DFAC7-2042-4920-ACB8-C035D17DC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501" y="5165725"/>
              <a:ext cx="61913" cy="26988"/>
            </a:xfrm>
            <a:custGeom>
              <a:avLst/>
              <a:gdLst>
                <a:gd name="T0" fmla="*/ 64 w 72"/>
                <a:gd name="T1" fmla="*/ 10 h 31"/>
                <a:gd name="T2" fmla="*/ 6 w 72"/>
                <a:gd name="T3" fmla="*/ 20 h 31"/>
                <a:gd name="T4" fmla="*/ 2 w 72"/>
                <a:gd name="T5" fmla="*/ 10 h 31"/>
                <a:gd name="T6" fmla="*/ 15 w 72"/>
                <a:gd name="T7" fmla="*/ 4 h 31"/>
                <a:gd name="T8" fmla="*/ 49 w 72"/>
                <a:gd name="T9" fmla="*/ 1 h 31"/>
                <a:gd name="T10" fmla="*/ 64 w 72"/>
                <a:gd name="T11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1">
                  <a:moveTo>
                    <a:pt x="64" y="10"/>
                  </a:moveTo>
                  <a:cubicBezTo>
                    <a:pt x="72" y="31"/>
                    <a:pt x="17" y="28"/>
                    <a:pt x="6" y="20"/>
                  </a:cubicBezTo>
                  <a:cubicBezTo>
                    <a:pt x="2" y="18"/>
                    <a:pt x="0" y="13"/>
                    <a:pt x="2" y="10"/>
                  </a:cubicBezTo>
                  <a:cubicBezTo>
                    <a:pt x="4" y="6"/>
                    <a:pt x="10" y="5"/>
                    <a:pt x="15" y="4"/>
                  </a:cubicBezTo>
                  <a:cubicBezTo>
                    <a:pt x="26" y="1"/>
                    <a:pt x="37" y="0"/>
                    <a:pt x="49" y="1"/>
                  </a:cubicBezTo>
                  <a:cubicBezTo>
                    <a:pt x="55" y="2"/>
                    <a:pt x="62" y="5"/>
                    <a:pt x="64" y="10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D1433EB-7CF6-4D97-BC91-D6E4BBF2F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24463"/>
              <a:ext cx="173038" cy="12700"/>
            </a:xfrm>
            <a:custGeom>
              <a:avLst/>
              <a:gdLst>
                <a:gd name="T0" fmla="*/ 201 w 203"/>
                <a:gd name="T1" fmla="*/ 11 h 14"/>
                <a:gd name="T2" fmla="*/ 152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2 h 14"/>
                <a:gd name="T14" fmla="*/ 201 w 203"/>
                <a:gd name="T15" fmla="*/ 14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10"/>
                    <a:pt x="152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2"/>
                  </a:cubicBezTo>
                  <a:cubicBezTo>
                    <a:pt x="166" y="13"/>
                    <a:pt x="184" y="14"/>
                    <a:pt x="201" y="14"/>
                  </a:cubicBezTo>
                  <a:cubicBezTo>
                    <a:pt x="203" y="14"/>
                    <a:pt x="203" y="12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A292DBFA-FCAA-45C1-A90D-9B74877F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24463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1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8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9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3B786391-F7A0-4C9F-9945-0E9F2453E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14938"/>
              <a:ext cx="87313" cy="6350"/>
            </a:xfrm>
            <a:custGeom>
              <a:avLst/>
              <a:gdLst>
                <a:gd name="T0" fmla="*/ 100 w 101"/>
                <a:gd name="T1" fmla="*/ 6 h 8"/>
                <a:gd name="T2" fmla="*/ 77 w 101"/>
                <a:gd name="T3" fmla="*/ 3 h 8"/>
                <a:gd name="T4" fmla="*/ 52 w 101"/>
                <a:gd name="T5" fmla="*/ 2 h 8"/>
                <a:gd name="T6" fmla="*/ 1 w 101"/>
                <a:gd name="T7" fmla="*/ 0 h 8"/>
                <a:gd name="T8" fmla="*/ 1 w 101"/>
                <a:gd name="T9" fmla="*/ 1 h 8"/>
                <a:gd name="T10" fmla="*/ 51 w 101"/>
                <a:gd name="T11" fmla="*/ 5 h 8"/>
                <a:gd name="T12" fmla="*/ 74 w 101"/>
                <a:gd name="T13" fmla="*/ 6 h 8"/>
                <a:gd name="T14" fmla="*/ 100 w 101"/>
                <a:gd name="T15" fmla="*/ 7 h 8"/>
                <a:gd name="T16" fmla="*/ 100 w 101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8">
                  <a:moveTo>
                    <a:pt x="100" y="6"/>
                  </a:moveTo>
                  <a:cubicBezTo>
                    <a:pt x="92" y="4"/>
                    <a:pt x="84" y="4"/>
                    <a:pt x="77" y="3"/>
                  </a:cubicBezTo>
                  <a:cubicBezTo>
                    <a:pt x="68" y="3"/>
                    <a:pt x="60" y="2"/>
                    <a:pt x="52" y="2"/>
                  </a:cubicBezTo>
                  <a:cubicBezTo>
                    <a:pt x="35" y="1"/>
                    <a:pt x="18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7" y="3"/>
                    <a:pt x="34" y="4"/>
                    <a:pt x="51" y="5"/>
                  </a:cubicBezTo>
                  <a:cubicBezTo>
                    <a:pt x="58" y="5"/>
                    <a:pt x="66" y="6"/>
                    <a:pt x="74" y="6"/>
                  </a:cubicBezTo>
                  <a:cubicBezTo>
                    <a:pt x="82" y="7"/>
                    <a:pt x="91" y="8"/>
                    <a:pt x="100" y="7"/>
                  </a:cubicBezTo>
                  <a:cubicBezTo>
                    <a:pt x="100" y="7"/>
                    <a:pt x="101" y="6"/>
                    <a:pt x="100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F078D57A-1E85-4FE6-A464-97EFBFD29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1" y="5146675"/>
              <a:ext cx="209550" cy="53975"/>
            </a:xfrm>
            <a:custGeom>
              <a:avLst/>
              <a:gdLst>
                <a:gd name="T0" fmla="*/ 0 w 243"/>
                <a:gd name="T1" fmla="*/ 0 h 62"/>
                <a:gd name="T2" fmla="*/ 0 w 243"/>
                <a:gd name="T3" fmla="*/ 44 h 62"/>
                <a:gd name="T4" fmla="*/ 118 w 243"/>
                <a:gd name="T5" fmla="*/ 54 h 62"/>
                <a:gd name="T6" fmla="*/ 177 w 243"/>
                <a:gd name="T7" fmla="*/ 57 h 62"/>
                <a:gd name="T8" fmla="*/ 210 w 243"/>
                <a:gd name="T9" fmla="*/ 58 h 62"/>
                <a:gd name="T10" fmla="*/ 232 w 243"/>
                <a:gd name="T11" fmla="*/ 61 h 62"/>
                <a:gd name="T12" fmla="*/ 243 w 243"/>
                <a:gd name="T13" fmla="*/ 17 h 62"/>
                <a:gd name="T14" fmla="*/ 190 w 243"/>
                <a:gd name="T15" fmla="*/ 12 h 62"/>
                <a:gd name="T16" fmla="*/ 0 w 243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2">
                  <a:moveTo>
                    <a:pt x="0" y="0"/>
                  </a:moveTo>
                  <a:cubicBezTo>
                    <a:pt x="0" y="15"/>
                    <a:pt x="0" y="30"/>
                    <a:pt x="0" y="44"/>
                  </a:cubicBezTo>
                  <a:cubicBezTo>
                    <a:pt x="0" y="47"/>
                    <a:pt x="108" y="53"/>
                    <a:pt x="118" y="54"/>
                  </a:cubicBezTo>
                  <a:cubicBezTo>
                    <a:pt x="138" y="55"/>
                    <a:pt x="157" y="56"/>
                    <a:pt x="177" y="57"/>
                  </a:cubicBezTo>
                  <a:cubicBezTo>
                    <a:pt x="188" y="58"/>
                    <a:pt x="199" y="58"/>
                    <a:pt x="210" y="58"/>
                  </a:cubicBezTo>
                  <a:cubicBezTo>
                    <a:pt x="216" y="58"/>
                    <a:pt x="227" y="62"/>
                    <a:pt x="232" y="61"/>
                  </a:cubicBezTo>
                  <a:cubicBezTo>
                    <a:pt x="243" y="60"/>
                    <a:pt x="239" y="17"/>
                    <a:pt x="243" y="17"/>
                  </a:cubicBezTo>
                  <a:cubicBezTo>
                    <a:pt x="225" y="15"/>
                    <a:pt x="208" y="13"/>
                    <a:pt x="190" y="12"/>
                  </a:cubicBezTo>
                  <a:cubicBezTo>
                    <a:pt x="126" y="8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DF695142-B770-4159-9DB6-49A2470AB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14" y="5108575"/>
              <a:ext cx="211138" cy="52388"/>
            </a:xfrm>
            <a:custGeom>
              <a:avLst/>
              <a:gdLst>
                <a:gd name="T0" fmla="*/ 29 w 246"/>
                <a:gd name="T1" fmla="*/ 7 h 60"/>
                <a:gd name="T2" fmla="*/ 233 w 246"/>
                <a:gd name="T3" fmla="*/ 0 h 60"/>
                <a:gd name="T4" fmla="*/ 246 w 246"/>
                <a:gd name="T5" fmla="*/ 60 h 60"/>
                <a:gd name="T6" fmla="*/ 0 w 246"/>
                <a:gd name="T7" fmla="*/ 48 h 60"/>
                <a:gd name="T8" fmla="*/ 29 w 246"/>
                <a:gd name="T9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0">
                  <a:moveTo>
                    <a:pt x="29" y="7"/>
                  </a:moveTo>
                  <a:cubicBezTo>
                    <a:pt x="97" y="9"/>
                    <a:pt x="165" y="7"/>
                    <a:pt x="233" y="0"/>
                  </a:cubicBezTo>
                  <a:cubicBezTo>
                    <a:pt x="237" y="20"/>
                    <a:pt x="242" y="40"/>
                    <a:pt x="246" y="60"/>
                  </a:cubicBezTo>
                  <a:cubicBezTo>
                    <a:pt x="164" y="59"/>
                    <a:pt x="82" y="52"/>
                    <a:pt x="0" y="48"/>
                  </a:cubicBezTo>
                  <a:cubicBezTo>
                    <a:pt x="5" y="43"/>
                    <a:pt x="27" y="7"/>
                    <a:pt x="29" y="7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E94ABD78-1E98-4DC7-BD34-2E88F845C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426" y="5113338"/>
              <a:ext cx="165100" cy="38100"/>
            </a:xfrm>
            <a:custGeom>
              <a:avLst/>
              <a:gdLst>
                <a:gd name="T0" fmla="*/ 22 w 192"/>
                <a:gd name="T1" fmla="*/ 7 h 44"/>
                <a:gd name="T2" fmla="*/ 34 w 192"/>
                <a:gd name="T3" fmla="*/ 8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3 h 44"/>
                <a:gd name="T10" fmla="*/ 187 w 192"/>
                <a:gd name="T11" fmla="*/ 7 h 44"/>
                <a:gd name="T12" fmla="*/ 192 w 192"/>
                <a:gd name="T13" fmla="*/ 30 h 44"/>
                <a:gd name="T14" fmla="*/ 176 w 192"/>
                <a:gd name="T15" fmla="*/ 32 h 44"/>
                <a:gd name="T16" fmla="*/ 170 w 192"/>
                <a:gd name="T17" fmla="*/ 43 h 44"/>
                <a:gd name="T18" fmla="*/ 103 w 192"/>
                <a:gd name="T19" fmla="*/ 43 h 44"/>
                <a:gd name="T20" fmla="*/ 14 w 192"/>
                <a:gd name="T21" fmla="*/ 39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6 h 44"/>
                <a:gd name="T28" fmla="*/ 22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2" y="7"/>
                  </a:moveTo>
                  <a:cubicBezTo>
                    <a:pt x="25" y="6"/>
                    <a:pt x="31" y="8"/>
                    <a:pt x="34" y="8"/>
                  </a:cubicBezTo>
                  <a:cubicBezTo>
                    <a:pt x="41" y="9"/>
                    <a:pt x="49" y="8"/>
                    <a:pt x="55" y="8"/>
                  </a:cubicBezTo>
                  <a:cubicBezTo>
                    <a:pt x="69" y="8"/>
                    <a:pt x="82" y="7"/>
                    <a:pt x="95" y="7"/>
                  </a:cubicBezTo>
                  <a:cubicBezTo>
                    <a:pt x="103" y="7"/>
                    <a:pt x="173" y="0"/>
                    <a:pt x="175" y="3"/>
                  </a:cubicBezTo>
                  <a:cubicBezTo>
                    <a:pt x="177" y="7"/>
                    <a:pt x="183" y="9"/>
                    <a:pt x="187" y="7"/>
                  </a:cubicBezTo>
                  <a:cubicBezTo>
                    <a:pt x="187" y="8"/>
                    <a:pt x="192" y="28"/>
                    <a:pt x="192" y="30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8" y="39"/>
                    <a:pt x="170" y="43"/>
                  </a:cubicBezTo>
                  <a:cubicBezTo>
                    <a:pt x="149" y="41"/>
                    <a:pt x="125" y="44"/>
                    <a:pt x="103" y="43"/>
                  </a:cubicBezTo>
                  <a:cubicBezTo>
                    <a:pt x="74" y="41"/>
                    <a:pt x="44" y="37"/>
                    <a:pt x="14" y="39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7"/>
                    <a:pt x="23" y="12"/>
                    <a:pt x="22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79BF9F32-9714-4085-BAFB-890936713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122863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0 h 32"/>
                <a:gd name="T6" fmla="*/ 15 w 72"/>
                <a:gd name="T7" fmla="*/ 4 h 32"/>
                <a:gd name="T8" fmla="*/ 49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8"/>
                    <a:pt x="6" y="21"/>
                  </a:cubicBezTo>
                  <a:cubicBezTo>
                    <a:pt x="2" y="18"/>
                    <a:pt x="0" y="14"/>
                    <a:pt x="2" y="10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8" y="0"/>
                    <a:pt x="49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EAFF32A7-A224-47AC-8436-CABB3F1B7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81600"/>
              <a:ext cx="174625" cy="12700"/>
            </a:xfrm>
            <a:custGeom>
              <a:avLst/>
              <a:gdLst>
                <a:gd name="T0" fmla="*/ 201 w 203"/>
                <a:gd name="T1" fmla="*/ 12 h 15"/>
                <a:gd name="T2" fmla="*/ 152 w 203"/>
                <a:gd name="T3" fmla="*/ 9 h 15"/>
                <a:gd name="T4" fmla="*/ 101 w 203"/>
                <a:gd name="T5" fmla="*/ 7 h 15"/>
                <a:gd name="T6" fmla="*/ 1 w 203"/>
                <a:gd name="T7" fmla="*/ 0 h 15"/>
                <a:gd name="T8" fmla="*/ 0 w 203"/>
                <a:gd name="T9" fmla="*/ 1 h 15"/>
                <a:gd name="T10" fmla="*/ 100 w 203"/>
                <a:gd name="T11" fmla="*/ 9 h 15"/>
                <a:gd name="T12" fmla="*/ 149 w 203"/>
                <a:gd name="T13" fmla="*/ 12 h 15"/>
                <a:gd name="T14" fmla="*/ 201 w 203"/>
                <a:gd name="T15" fmla="*/ 14 h 15"/>
                <a:gd name="T16" fmla="*/ 201 w 203"/>
                <a:gd name="T17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5">
                  <a:moveTo>
                    <a:pt x="201" y="12"/>
                  </a:moveTo>
                  <a:cubicBezTo>
                    <a:pt x="185" y="10"/>
                    <a:pt x="168" y="10"/>
                    <a:pt x="152" y="9"/>
                  </a:cubicBezTo>
                  <a:cubicBezTo>
                    <a:pt x="135" y="9"/>
                    <a:pt x="118" y="8"/>
                    <a:pt x="101" y="7"/>
                  </a:cubicBezTo>
                  <a:cubicBezTo>
                    <a:pt x="67" y="5"/>
                    <a:pt x="34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6"/>
                    <a:pt x="67" y="7"/>
                    <a:pt x="100" y="9"/>
                  </a:cubicBezTo>
                  <a:cubicBezTo>
                    <a:pt x="116" y="10"/>
                    <a:pt x="133" y="11"/>
                    <a:pt x="149" y="12"/>
                  </a:cubicBezTo>
                  <a:cubicBezTo>
                    <a:pt x="166" y="13"/>
                    <a:pt x="184" y="15"/>
                    <a:pt x="201" y="14"/>
                  </a:cubicBezTo>
                  <a:cubicBezTo>
                    <a:pt x="203" y="14"/>
                    <a:pt x="203" y="12"/>
                    <a:pt x="201" y="12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4" name="Freeform 33">
              <a:extLst>
                <a:ext uri="{FF2B5EF4-FFF2-40B4-BE49-F238E27FC236}">
                  <a16:creationId xmlns:a16="http://schemas.microsoft.com/office/drawing/2014/main" id="{4388388A-2D96-4524-998B-8C8086F1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181600"/>
              <a:ext cx="141288" cy="7938"/>
            </a:xfrm>
            <a:custGeom>
              <a:avLst/>
              <a:gdLst>
                <a:gd name="T0" fmla="*/ 164 w 164"/>
                <a:gd name="T1" fmla="*/ 8 h 10"/>
                <a:gd name="T2" fmla="*/ 145 w 164"/>
                <a:gd name="T3" fmla="*/ 6 h 10"/>
                <a:gd name="T4" fmla="*/ 124 w 164"/>
                <a:gd name="T5" fmla="*/ 5 h 10"/>
                <a:gd name="T6" fmla="*/ 83 w 164"/>
                <a:gd name="T7" fmla="*/ 3 h 10"/>
                <a:gd name="T8" fmla="*/ 1 w 164"/>
                <a:gd name="T9" fmla="*/ 0 h 10"/>
                <a:gd name="T10" fmla="*/ 1 w 164"/>
                <a:gd name="T11" fmla="*/ 1 h 10"/>
                <a:gd name="T12" fmla="*/ 82 w 164"/>
                <a:gd name="T13" fmla="*/ 6 h 10"/>
                <a:gd name="T14" fmla="*/ 121 w 164"/>
                <a:gd name="T15" fmla="*/ 8 h 10"/>
                <a:gd name="T16" fmla="*/ 142 w 164"/>
                <a:gd name="T17" fmla="*/ 9 h 10"/>
                <a:gd name="T18" fmla="*/ 163 w 164"/>
                <a:gd name="T19" fmla="*/ 9 h 10"/>
                <a:gd name="T20" fmla="*/ 164 w 164"/>
                <a:gd name="T2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0">
                  <a:moveTo>
                    <a:pt x="164" y="8"/>
                  </a:moveTo>
                  <a:cubicBezTo>
                    <a:pt x="158" y="6"/>
                    <a:pt x="151" y="7"/>
                    <a:pt x="145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10" y="5"/>
                    <a:pt x="97" y="4"/>
                    <a:pt x="83" y="3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3"/>
                    <a:pt x="55" y="4"/>
                    <a:pt x="82" y="6"/>
                  </a:cubicBezTo>
                  <a:cubicBezTo>
                    <a:pt x="95" y="6"/>
                    <a:pt x="108" y="7"/>
                    <a:pt x="121" y="8"/>
                  </a:cubicBezTo>
                  <a:cubicBezTo>
                    <a:pt x="128" y="8"/>
                    <a:pt x="135" y="9"/>
                    <a:pt x="142" y="9"/>
                  </a:cubicBezTo>
                  <a:cubicBezTo>
                    <a:pt x="149" y="9"/>
                    <a:pt x="156" y="10"/>
                    <a:pt x="163" y="9"/>
                  </a:cubicBezTo>
                  <a:cubicBezTo>
                    <a:pt x="164" y="9"/>
                    <a:pt x="164" y="8"/>
                    <a:pt x="164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E7FBEC4C-7375-447A-8C29-BB39AD89E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70488"/>
              <a:ext cx="85725" cy="7938"/>
            </a:xfrm>
            <a:custGeom>
              <a:avLst/>
              <a:gdLst>
                <a:gd name="T0" fmla="*/ 99 w 100"/>
                <a:gd name="T1" fmla="*/ 6 h 8"/>
                <a:gd name="T2" fmla="*/ 76 w 100"/>
                <a:gd name="T3" fmla="*/ 4 h 8"/>
                <a:gd name="T4" fmla="*/ 51 w 100"/>
                <a:gd name="T5" fmla="*/ 2 h 8"/>
                <a:gd name="T6" fmla="*/ 0 w 100"/>
                <a:gd name="T7" fmla="*/ 0 h 8"/>
                <a:gd name="T8" fmla="*/ 0 w 100"/>
                <a:gd name="T9" fmla="*/ 1 h 8"/>
                <a:gd name="T10" fmla="*/ 50 w 100"/>
                <a:gd name="T11" fmla="*/ 5 h 8"/>
                <a:gd name="T12" fmla="*/ 73 w 100"/>
                <a:gd name="T13" fmla="*/ 6 h 8"/>
                <a:gd name="T14" fmla="*/ 99 w 100"/>
                <a:gd name="T15" fmla="*/ 7 h 8"/>
                <a:gd name="T16" fmla="*/ 99 w 100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">
                  <a:moveTo>
                    <a:pt x="99" y="6"/>
                  </a:moveTo>
                  <a:cubicBezTo>
                    <a:pt x="91" y="4"/>
                    <a:pt x="83" y="4"/>
                    <a:pt x="76" y="4"/>
                  </a:cubicBezTo>
                  <a:cubicBezTo>
                    <a:pt x="67" y="3"/>
                    <a:pt x="59" y="3"/>
                    <a:pt x="51" y="2"/>
                  </a:cubicBezTo>
                  <a:cubicBezTo>
                    <a:pt x="34" y="1"/>
                    <a:pt x="17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7" y="3"/>
                    <a:pt x="33" y="4"/>
                    <a:pt x="50" y="5"/>
                  </a:cubicBezTo>
                  <a:cubicBezTo>
                    <a:pt x="57" y="6"/>
                    <a:pt x="65" y="6"/>
                    <a:pt x="73" y="6"/>
                  </a:cubicBezTo>
                  <a:cubicBezTo>
                    <a:pt x="82" y="7"/>
                    <a:pt x="90" y="8"/>
                    <a:pt x="99" y="7"/>
                  </a:cubicBezTo>
                  <a:cubicBezTo>
                    <a:pt x="100" y="7"/>
                    <a:pt x="100" y="6"/>
                    <a:pt x="99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990BEFC4-E3A6-4E72-8176-74E665221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4" y="5299075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6 h 61"/>
                <a:gd name="T8" fmla="*/ 210 w 243"/>
                <a:gd name="T9" fmla="*/ 57 h 61"/>
                <a:gd name="T10" fmla="*/ 232 w 243"/>
                <a:gd name="T11" fmla="*/ 60 h 61"/>
                <a:gd name="T12" fmla="*/ 243 w 243"/>
                <a:gd name="T13" fmla="*/ 16 h 61"/>
                <a:gd name="T14" fmla="*/ 190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4"/>
                    <a:pt x="0" y="29"/>
                    <a:pt x="0" y="44"/>
                  </a:cubicBezTo>
                  <a:cubicBezTo>
                    <a:pt x="0" y="46"/>
                    <a:pt x="108" y="52"/>
                    <a:pt x="118" y="53"/>
                  </a:cubicBezTo>
                  <a:cubicBezTo>
                    <a:pt x="138" y="54"/>
                    <a:pt x="157" y="55"/>
                    <a:pt x="177" y="56"/>
                  </a:cubicBezTo>
                  <a:cubicBezTo>
                    <a:pt x="188" y="57"/>
                    <a:pt x="199" y="57"/>
                    <a:pt x="210" y="57"/>
                  </a:cubicBezTo>
                  <a:cubicBezTo>
                    <a:pt x="216" y="57"/>
                    <a:pt x="227" y="61"/>
                    <a:pt x="232" y="60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6" y="14"/>
                    <a:pt x="208" y="12"/>
                    <a:pt x="190" y="11"/>
                  </a:cubicBezTo>
                  <a:cubicBezTo>
                    <a:pt x="126" y="7"/>
                    <a:pt x="63" y="3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7" name="Freeform 36">
              <a:extLst>
                <a:ext uri="{FF2B5EF4-FFF2-40B4-BE49-F238E27FC236}">
                  <a16:creationId xmlns:a16="http://schemas.microsoft.com/office/drawing/2014/main" id="{9B700496-AC5D-49E2-A857-8ACD913F7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59388"/>
              <a:ext cx="211138" cy="52388"/>
            </a:xfrm>
            <a:custGeom>
              <a:avLst/>
              <a:gdLst>
                <a:gd name="T0" fmla="*/ 29 w 246"/>
                <a:gd name="T1" fmla="*/ 8 h 60"/>
                <a:gd name="T2" fmla="*/ 233 w 246"/>
                <a:gd name="T3" fmla="*/ 0 h 60"/>
                <a:gd name="T4" fmla="*/ 246 w 246"/>
                <a:gd name="T5" fmla="*/ 60 h 60"/>
                <a:gd name="T6" fmla="*/ 0 w 246"/>
                <a:gd name="T7" fmla="*/ 48 h 60"/>
                <a:gd name="T8" fmla="*/ 29 w 246"/>
                <a:gd name="T9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0">
                  <a:moveTo>
                    <a:pt x="29" y="8"/>
                  </a:moveTo>
                  <a:cubicBezTo>
                    <a:pt x="97" y="9"/>
                    <a:pt x="165" y="7"/>
                    <a:pt x="233" y="0"/>
                  </a:cubicBezTo>
                  <a:cubicBezTo>
                    <a:pt x="237" y="20"/>
                    <a:pt x="242" y="40"/>
                    <a:pt x="246" y="60"/>
                  </a:cubicBezTo>
                  <a:cubicBezTo>
                    <a:pt x="164" y="60"/>
                    <a:pt x="82" y="52"/>
                    <a:pt x="0" y="48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3871641D-9C6B-4FD3-B4B5-6B3424A3A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9" y="5265738"/>
              <a:ext cx="165100" cy="36513"/>
            </a:xfrm>
            <a:custGeom>
              <a:avLst/>
              <a:gdLst>
                <a:gd name="T0" fmla="*/ 22 w 192"/>
                <a:gd name="T1" fmla="*/ 7 h 44"/>
                <a:gd name="T2" fmla="*/ 35 w 192"/>
                <a:gd name="T3" fmla="*/ 8 h 44"/>
                <a:gd name="T4" fmla="*/ 56 w 192"/>
                <a:gd name="T5" fmla="*/ 8 h 44"/>
                <a:gd name="T6" fmla="*/ 95 w 192"/>
                <a:gd name="T7" fmla="*/ 7 h 44"/>
                <a:gd name="T8" fmla="*/ 175 w 192"/>
                <a:gd name="T9" fmla="*/ 3 h 44"/>
                <a:gd name="T10" fmla="*/ 187 w 192"/>
                <a:gd name="T11" fmla="*/ 7 h 44"/>
                <a:gd name="T12" fmla="*/ 192 w 192"/>
                <a:gd name="T13" fmla="*/ 30 h 44"/>
                <a:gd name="T14" fmla="*/ 176 w 192"/>
                <a:gd name="T15" fmla="*/ 32 h 44"/>
                <a:gd name="T16" fmla="*/ 170 w 192"/>
                <a:gd name="T17" fmla="*/ 43 h 44"/>
                <a:gd name="T18" fmla="*/ 104 w 192"/>
                <a:gd name="T19" fmla="*/ 43 h 44"/>
                <a:gd name="T20" fmla="*/ 14 w 192"/>
                <a:gd name="T21" fmla="*/ 39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2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2" y="7"/>
                  </a:moveTo>
                  <a:cubicBezTo>
                    <a:pt x="25" y="6"/>
                    <a:pt x="31" y="8"/>
                    <a:pt x="35" y="8"/>
                  </a:cubicBezTo>
                  <a:cubicBezTo>
                    <a:pt x="41" y="9"/>
                    <a:pt x="49" y="8"/>
                    <a:pt x="56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4" y="0"/>
                    <a:pt x="175" y="3"/>
                  </a:cubicBezTo>
                  <a:cubicBezTo>
                    <a:pt x="177" y="7"/>
                    <a:pt x="183" y="9"/>
                    <a:pt x="187" y="7"/>
                  </a:cubicBezTo>
                  <a:cubicBezTo>
                    <a:pt x="187" y="8"/>
                    <a:pt x="192" y="28"/>
                    <a:pt x="192" y="30"/>
                  </a:cubicBezTo>
                  <a:cubicBezTo>
                    <a:pt x="187" y="31"/>
                    <a:pt x="181" y="30"/>
                    <a:pt x="176" y="32"/>
                  </a:cubicBezTo>
                  <a:cubicBezTo>
                    <a:pt x="171" y="34"/>
                    <a:pt x="168" y="39"/>
                    <a:pt x="170" y="43"/>
                  </a:cubicBezTo>
                  <a:cubicBezTo>
                    <a:pt x="149" y="41"/>
                    <a:pt x="125" y="44"/>
                    <a:pt x="104" y="43"/>
                  </a:cubicBezTo>
                  <a:cubicBezTo>
                    <a:pt x="74" y="41"/>
                    <a:pt x="44" y="37"/>
                    <a:pt x="14" y="39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6"/>
                    <a:pt x="13" y="17"/>
                  </a:cubicBezTo>
                  <a:cubicBezTo>
                    <a:pt x="18" y="17"/>
                    <a:pt x="23" y="12"/>
                    <a:pt x="22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EF442A51-527A-41AA-B92A-251C60A9F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273675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4 h 32"/>
                <a:gd name="T8" fmla="*/ 49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8"/>
                    <a:pt x="6" y="21"/>
                  </a:cubicBezTo>
                  <a:cubicBezTo>
                    <a:pt x="2" y="18"/>
                    <a:pt x="0" y="14"/>
                    <a:pt x="2" y="11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8" y="0"/>
                    <a:pt x="49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0" name="Freeform 39">
              <a:extLst>
                <a:ext uri="{FF2B5EF4-FFF2-40B4-BE49-F238E27FC236}">
                  <a16:creationId xmlns:a16="http://schemas.microsoft.com/office/drawing/2014/main" id="{128C3556-4D6C-48BA-929A-F52B11714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914" y="5332413"/>
              <a:ext cx="173038" cy="12700"/>
            </a:xfrm>
            <a:custGeom>
              <a:avLst/>
              <a:gdLst>
                <a:gd name="T0" fmla="*/ 201 w 203"/>
                <a:gd name="T1" fmla="*/ 12 h 15"/>
                <a:gd name="T2" fmla="*/ 152 w 203"/>
                <a:gd name="T3" fmla="*/ 10 h 15"/>
                <a:gd name="T4" fmla="*/ 101 w 203"/>
                <a:gd name="T5" fmla="*/ 7 h 15"/>
                <a:gd name="T6" fmla="*/ 1 w 203"/>
                <a:gd name="T7" fmla="*/ 0 h 15"/>
                <a:gd name="T8" fmla="*/ 0 w 203"/>
                <a:gd name="T9" fmla="*/ 1 h 15"/>
                <a:gd name="T10" fmla="*/ 100 w 203"/>
                <a:gd name="T11" fmla="*/ 9 h 15"/>
                <a:gd name="T12" fmla="*/ 149 w 203"/>
                <a:gd name="T13" fmla="*/ 12 h 15"/>
                <a:gd name="T14" fmla="*/ 201 w 203"/>
                <a:gd name="T15" fmla="*/ 14 h 15"/>
                <a:gd name="T16" fmla="*/ 201 w 203"/>
                <a:gd name="T17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5">
                  <a:moveTo>
                    <a:pt x="201" y="12"/>
                  </a:moveTo>
                  <a:cubicBezTo>
                    <a:pt x="185" y="10"/>
                    <a:pt x="168" y="10"/>
                    <a:pt x="152" y="10"/>
                  </a:cubicBezTo>
                  <a:cubicBezTo>
                    <a:pt x="135" y="9"/>
                    <a:pt x="118" y="8"/>
                    <a:pt x="101" y="7"/>
                  </a:cubicBezTo>
                  <a:cubicBezTo>
                    <a:pt x="67" y="5"/>
                    <a:pt x="34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6"/>
                    <a:pt x="67" y="7"/>
                    <a:pt x="100" y="9"/>
                  </a:cubicBezTo>
                  <a:cubicBezTo>
                    <a:pt x="116" y="10"/>
                    <a:pt x="133" y="11"/>
                    <a:pt x="149" y="12"/>
                  </a:cubicBezTo>
                  <a:cubicBezTo>
                    <a:pt x="166" y="13"/>
                    <a:pt x="184" y="15"/>
                    <a:pt x="201" y="14"/>
                  </a:cubicBezTo>
                  <a:cubicBezTo>
                    <a:pt x="203" y="14"/>
                    <a:pt x="203" y="12"/>
                    <a:pt x="201" y="12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1" name="Freeform 40">
              <a:extLst>
                <a:ext uri="{FF2B5EF4-FFF2-40B4-BE49-F238E27FC236}">
                  <a16:creationId xmlns:a16="http://schemas.microsoft.com/office/drawing/2014/main" id="{EAF67A78-C2EC-453B-B090-8F3FE28F7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4" y="5332413"/>
              <a:ext cx="142875" cy="7938"/>
            </a:xfrm>
            <a:custGeom>
              <a:avLst/>
              <a:gdLst>
                <a:gd name="T0" fmla="*/ 164 w 165"/>
                <a:gd name="T1" fmla="*/ 8 h 10"/>
                <a:gd name="T2" fmla="*/ 145 w 165"/>
                <a:gd name="T3" fmla="*/ 6 h 10"/>
                <a:gd name="T4" fmla="*/ 124 w 165"/>
                <a:gd name="T5" fmla="*/ 5 h 10"/>
                <a:gd name="T6" fmla="*/ 83 w 165"/>
                <a:gd name="T7" fmla="*/ 3 h 10"/>
                <a:gd name="T8" fmla="*/ 1 w 165"/>
                <a:gd name="T9" fmla="*/ 0 h 10"/>
                <a:gd name="T10" fmla="*/ 1 w 165"/>
                <a:gd name="T11" fmla="*/ 1 h 10"/>
                <a:gd name="T12" fmla="*/ 82 w 165"/>
                <a:gd name="T13" fmla="*/ 6 h 10"/>
                <a:gd name="T14" fmla="*/ 121 w 165"/>
                <a:gd name="T15" fmla="*/ 8 h 10"/>
                <a:gd name="T16" fmla="*/ 142 w 165"/>
                <a:gd name="T17" fmla="*/ 9 h 10"/>
                <a:gd name="T18" fmla="*/ 163 w 165"/>
                <a:gd name="T19" fmla="*/ 10 h 10"/>
                <a:gd name="T20" fmla="*/ 164 w 165"/>
                <a:gd name="T2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5" h="10">
                  <a:moveTo>
                    <a:pt x="164" y="8"/>
                  </a:moveTo>
                  <a:cubicBezTo>
                    <a:pt x="158" y="6"/>
                    <a:pt x="151" y="7"/>
                    <a:pt x="145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11" y="5"/>
                    <a:pt x="97" y="4"/>
                    <a:pt x="83" y="3"/>
                  </a:cubicBezTo>
                  <a:cubicBezTo>
                    <a:pt x="56" y="2"/>
                    <a:pt x="29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3"/>
                    <a:pt x="55" y="4"/>
                    <a:pt x="82" y="6"/>
                  </a:cubicBezTo>
                  <a:cubicBezTo>
                    <a:pt x="95" y="7"/>
                    <a:pt x="108" y="7"/>
                    <a:pt x="121" y="8"/>
                  </a:cubicBezTo>
                  <a:cubicBezTo>
                    <a:pt x="128" y="8"/>
                    <a:pt x="135" y="9"/>
                    <a:pt x="142" y="9"/>
                  </a:cubicBezTo>
                  <a:cubicBezTo>
                    <a:pt x="149" y="9"/>
                    <a:pt x="157" y="10"/>
                    <a:pt x="163" y="10"/>
                  </a:cubicBezTo>
                  <a:cubicBezTo>
                    <a:pt x="164" y="9"/>
                    <a:pt x="165" y="8"/>
                    <a:pt x="164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" name="Freeform 41">
              <a:extLst>
                <a:ext uri="{FF2B5EF4-FFF2-40B4-BE49-F238E27FC236}">
                  <a16:creationId xmlns:a16="http://schemas.microsoft.com/office/drawing/2014/main" id="{20BA706F-F73C-4D9B-8149-7E32181DC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6" y="5321300"/>
              <a:ext cx="85725" cy="7938"/>
            </a:xfrm>
            <a:custGeom>
              <a:avLst/>
              <a:gdLst>
                <a:gd name="T0" fmla="*/ 99 w 100"/>
                <a:gd name="T1" fmla="*/ 6 h 8"/>
                <a:gd name="T2" fmla="*/ 76 w 100"/>
                <a:gd name="T3" fmla="*/ 4 h 8"/>
                <a:gd name="T4" fmla="*/ 51 w 100"/>
                <a:gd name="T5" fmla="*/ 3 h 8"/>
                <a:gd name="T6" fmla="*/ 0 w 100"/>
                <a:gd name="T7" fmla="*/ 0 h 8"/>
                <a:gd name="T8" fmla="*/ 0 w 100"/>
                <a:gd name="T9" fmla="*/ 1 h 8"/>
                <a:gd name="T10" fmla="*/ 50 w 100"/>
                <a:gd name="T11" fmla="*/ 5 h 8"/>
                <a:gd name="T12" fmla="*/ 73 w 100"/>
                <a:gd name="T13" fmla="*/ 7 h 8"/>
                <a:gd name="T14" fmla="*/ 99 w 100"/>
                <a:gd name="T15" fmla="*/ 7 h 8"/>
                <a:gd name="T16" fmla="*/ 99 w 100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">
                  <a:moveTo>
                    <a:pt x="99" y="6"/>
                  </a:moveTo>
                  <a:cubicBezTo>
                    <a:pt x="92" y="4"/>
                    <a:pt x="84" y="4"/>
                    <a:pt x="76" y="4"/>
                  </a:cubicBezTo>
                  <a:cubicBezTo>
                    <a:pt x="67" y="4"/>
                    <a:pt x="59" y="3"/>
                    <a:pt x="51" y="3"/>
                  </a:cubicBezTo>
                  <a:cubicBezTo>
                    <a:pt x="34" y="2"/>
                    <a:pt x="17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7" y="4"/>
                    <a:pt x="33" y="4"/>
                    <a:pt x="50" y="5"/>
                  </a:cubicBezTo>
                  <a:cubicBezTo>
                    <a:pt x="57" y="6"/>
                    <a:pt x="65" y="6"/>
                    <a:pt x="73" y="7"/>
                  </a:cubicBezTo>
                  <a:cubicBezTo>
                    <a:pt x="82" y="7"/>
                    <a:pt x="91" y="8"/>
                    <a:pt x="99" y="7"/>
                  </a:cubicBezTo>
                  <a:cubicBezTo>
                    <a:pt x="100" y="7"/>
                    <a:pt x="100" y="6"/>
                    <a:pt x="99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3" name="Freeform 42">
              <a:extLst>
                <a:ext uri="{FF2B5EF4-FFF2-40B4-BE49-F238E27FC236}">
                  <a16:creationId xmlns:a16="http://schemas.microsoft.com/office/drawing/2014/main" id="{781F7FB2-C1BA-4FE6-9CCD-3C0644C3D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256213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7 h 61"/>
                <a:gd name="T8" fmla="*/ 209 w 243"/>
                <a:gd name="T9" fmla="*/ 57 h 61"/>
                <a:gd name="T10" fmla="*/ 232 w 243"/>
                <a:gd name="T11" fmla="*/ 61 h 61"/>
                <a:gd name="T12" fmla="*/ 243 w 243"/>
                <a:gd name="T13" fmla="*/ 16 h 61"/>
                <a:gd name="T14" fmla="*/ 189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2"/>
                    <a:pt x="118" y="53"/>
                  </a:cubicBezTo>
                  <a:cubicBezTo>
                    <a:pt x="137" y="54"/>
                    <a:pt x="157" y="55"/>
                    <a:pt x="177" y="57"/>
                  </a:cubicBezTo>
                  <a:cubicBezTo>
                    <a:pt x="188" y="57"/>
                    <a:pt x="199" y="57"/>
                    <a:pt x="209" y="57"/>
                  </a:cubicBezTo>
                  <a:cubicBezTo>
                    <a:pt x="216" y="57"/>
                    <a:pt x="226" y="61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89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4" name="Freeform 43">
              <a:extLst>
                <a:ext uri="{FF2B5EF4-FFF2-40B4-BE49-F238E27FC236}">
                  <a16:creationId xmlns:a16="http://schemas.microsoft.com/office/drawing/2014/main" id="{D8AE76CB-0FFB-4843-8E40-1A93A84BD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16525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2 w 246"/>
                <a:gd name="T3" fmla="*/ 0 h 61"/>
                <a:gd name="T4" fmla="*/ 246 w 246"/>
                <a:gd name="T5" fmla="*/ 61 h 61"/>
                <a:gd name="T6" fmla="*/ 0 w 246"/>
                <a:gd name="T7" fmla="*/ 48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2" y="0"/>
                  </a:cubicBezTo>
                  <a:cubicBezTo>
                    <a:pt x="237" y="20"/>
                    <a:pt x="241" y="40"/>
                    <a:pt x="246" y="61"/>
                  </a:cubicBezTo>
                  <a:cubicBezTo>
                    <a:pt x="164" y="60"/>
                    <a:pt x="82" y="52"/>
                    <a:pt x="0" y="48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5" name="Freeform 44">
              <a:extLst>
                <a:ext uri="{FF2B5EF4-FFF2-40B4-BE49-F238E27FC236}">
                  <a16:creationId xmlns:a16="http://schemas.microsoft.com/office/drawing/2014/main" id="{1AF85F2B-D622-4332-9714-78BBBF82C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22875"/>
              <a:ext cx="165100" cy="36513"/>
            </a:xfrm>
            <a:custGeom>
              <a:avLst/>
              <a:gdLst>
                <a:gd name="T0" fmla="*/ 21 w 192"/>
                <a:gd name="T1" fmla="*/ 7 h 44"/>
                <a:gd name="T2" fmla="*/ 34 w 192"/>
                <a:gd name="T3" fmla="*/ 8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4 h 44"/>
                <a:gd name="T10" fmla="*/ 187 w 192"/>
                <a:gd name="T11" fmla="*/ 8 h 44"/>
                <a:gd name="T12" fmla="*/ 191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1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7"/>
                  </a:moveTo>
                  <a:cubicBezTo>
                    <a:pt x="25" y="7"/>
                    <a:pt x="31" y="8"/>
                    <a:pt x="34" y="8"/>
                  </a:cubicBezTo>
                  <a:cubicBezTo>
                    <a:pt x="41" y="9"/>
                    <a:pt x="48" y="8"/>
                    <a:pt x="55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7"/>
                    <a:pt x="183" y="9"/>
                    <a:pt x="187" y="8"/>
                  </a:cubicBezTo>
                  <a:cubicBezTo>
                    <a:pt x="186" y="8"/>
                    <a:pt x="192" y="28"/>
                    <a:pt x="191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7"/>
                    <a:pt x="14" y="40"/>
                  </a:cubicBezTo>
                  <a:cubicBezTo>
                    <a:pt x="14" y="33"/>
                    <a:pt x="7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6" name="Freeform 45">
              <a:extLst>
                <a:ext uri="{FF2B5EF4-FFF2-40B4-BE49-F238E27FC236}">
                  <a16:creationId xmlns:a16="http://schemas.microsoft.com/office/drawing/2014/main" id="{08C08D90-F2F0-400F-9288-3851EAEF2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230813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4 h 32"/>
                <a:gd name="T8" fmla="*/ 48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9"/>
                    <a:pt x="6" y="21"/>
                  </a:cubicBezTo>
                  <a:cubicBezTo>
                    <a:pt x="2" y="18"/>
                    <a:pt x="0" y="14"/>
                    <a:pt x="2" y="11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7" y="0"/>
                    <a:pt x="48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7" name="Freeform 46">
              <a:extLst>
                <a:ext uri="{FF2B5EF4-FFF2-40B4-BE49-F238E27FC236}">
                  <a16:creationId xmlns:a16="http://schemas.microsoft.com/office/drawing/2014/main" id="{4D7C64D0-AB41-4F53-B534-DFB3CE374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4" y="5289550"/>
              <a:ext cx="173038" cy="12700"/>
            </a:xfrm>
            <a:custGeom>
              <a:avLst/>
              <a:gdLst>
                <a:gd name="T0" fmla="*/ 201 w 203"/>
                <a:gd name="T1" fmla="*/ 11 h 14"/>
                <a:gd name="T2" fmla="*/ 151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1 h 14"/>
                <a:gd name="T14" fmla="*/ 201 w 203"/>
                <a:gd name="T15" fmla="*/ 13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9"/>
                    <a:pt x="151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1"/>
                  </a:cubicBezTo>
                  <a:cubicBezTo>
                    <a:pt x="166" y="12"/>
                    <a:pt x="184" y="14"/>
                    <a:pt x="201" y="13"/>
                  </a:cubicBezTo>
                  <a:cubicBezTo>
                    <a:pt x="203" y="13"/>
                    <a:pt x="203" y="11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8" name="Freeform 47">
              <a:extLst>
                <a:ext uri="{FF2B5EF4-FFF2-40B4-BE49-F238E27FC236}">
                  <a16:creationId xmlns:a16="http://schemas.microsoft.com/office/drawing/2014/main" id="{6B751737-4B31-4081-824A-FBDF1A388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14" y="5289550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7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8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9" name="Freeform 48">
              <a:extLst>
                <a:ext uri="{FF2B5EF4-FFF2-40B4-BE49-F238E27FC236}">
                  <a16:creationId xmlns:a16="http://schemas.microsoft.com/office/drawing/2014/main" id="{37E8ED1E-D66E-40B4-B50B-E30911B4C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78438"/>
              <a:ext cx="85725" cy="7938"/>
            </a:xfrm>
            <a:custGeom>
              <a:avLst/>
              <a:gdLst>
                <a:gd name="T0" fmla="*/ 100 w 101"/>
                <a:gd name="T1" fmla="*/ 7 h 9"/>
                <a:gd name="T2" fmla="*/ 76 w 101"/>
                <a:gd name="T3" fmla="*/ 4 h 9"/>
                <a:gd name="T4" fmla="*/ 52 w 101"/>
                <a:gd name="T5" fmla="*/ 3 h 9"/>
                <a:gd name="T6" fmla="*/ 1 w 101"/>
                <a:gd name="T7" fmla="*/ 1 h 9"/>
                <a:gd name="T8" fmla="*/ 1 w 101"/>
                <a:gd name="T9" fmla="*/ 2 h 9"/>
                <a:gd name="T10" fmla="*/ 50 w 101"/>
                <a:gd name="T11" fmla="*/ 5 h 9"/>
                <a:gd name="T12" fmla="*/ 74 w 101"/>
                <a:gd name="T13" fmla="*/ 7 h 9"/>
                <a:gd name="T14" fmla="*/ 100 w 101"/>
                <a:gd name="T15" fmla="*/ 8 h 9"/>
                <a:gd name="T16" fmla="*/ 100 w 101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9">
                  <a:moveTo>
                    <a:pt x="100" y="7"/>
                  </a:moveTo>
                  <a:cubicBezTo>
                    <a:pt x="92" y="5"/>
                    <a:pt x="84" y="5"/>
                    <a:pt x="76" y="4"/>
                  </a:cubicBezTo>
                  <a:cubicBezTo>
                    <a:pt x="68" y="4"/>
                    <a:pt x="60" y="3"/>
                    <a:pt x="52" y="3"/>
                  </a:cubicBezTo>
                  <a:cubicBezTo>
                    <a:pt x="35" y="2"/>
                    <a:pt x="18" y="0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7" y="4"/>
                    <a:pt x="34" y="4"/>
                    <a:pt x="50" y="5"/>
                  </a:cubicBezTo>
                  <a:cubicBezTo>
                    <a:pt x="58" y="6"/>
                    <a:pt x="66" y="6"/>
                    <a:pt x="74" y="7"/>
                  </a:cubicBezTo>
                  <a:cubicBezTo>
                    <a:pt x="82" y="7"/>
                    <a:pt x="91" y="9"/>
                    <a:pt x="100" y="8"/>
                  </a:cubicBezTo>
                  <a:cubicBezTo>
                    <a:pt x="100" y="7"/>
                    <a:pt x="101" y="7"/>
                    <a:pt x="100" y="7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0" name="Freeform 49">
              <a:extLst>
                <a:ext uri="{FF2B5EF4-FFF2-40B4-BE49-F238E27FC236}">
                  <a16:creationId xmlns:a16="http://schemas.microsoft.com/office/drawing/2014/main" id="{24D6EDAA-971D-463C-B75D-665452558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075238"/>
              <a:ext cx="349250" cy="273050"/>
            </a:xfrm>
            <a:custGeom>
              <a:avLst/>
              <a:gdLst>
                <a:gd name="T0" fmla="*/ 406 w 408"/>
                <a:gd name="T1" fmla="*/ 229 h 318"/>
                <a:gd name="T2" fmla="*/ 387 w 408"/>
                <a:gd name="T3" fmla="*/ 269 h 318"/>
                <a:gd name="T4" fmla="*/ 339 w 408"/>
                <a:gd name="T5" fmla="*/ 278 h 318"/>
                <a:gd name="T6" fmla="*/ 298 w 408"/>
                <a:gd name="T7" fmla="*/ 304 h 318"/>
                <a:gd name="T8" fmla="*/ 287 w 408"/>
                <a:gd name="T9" fmla="*/ 308 h 318"/>
                <a:gd name="T10" fmla="*/ 208 w 408"/>
                <a:gd name="T11" fmla="*/ 313 h 318"/>
                <a:gd name="T12" fmla="*/ 119 w 408"/>
                <a:gd name="T13" fmla="*/ 292 h 318"/>
                <a:gd name="T14" fmla="*/ 37 w 408"/>
                <a:gd name="T15" fmla="*/ 278 h 318"/>
                <a:gd name="T16" fmla="*/ 17 w 408"/>
                <a:gd name="T17" fmla="*/ 258 h 318"/>
                <a:gd name="T18" fmla="*/ 17 w 408"/>
                <a:gd name="T19" fmla="*/ 258 h 318"/>
                <a:gd name="T20" fmla="*/ 0 w 408"/>
                <a:gd name="T21" fmla="*/ 205 h 318"/>
                <a:gd name="T22" fmla="*/ 0 w 408"/>
                <a:gd name="T23" fmla="*/ 201 h 318"/>
                <a:gd name="T24" fmla="*/ 0 w 408"/>
                <a:gd name="T25" fmla="*/ 198 h 318"/>
                <a:gd name="T26" fmla="*/ 0 w 408"/>
                <a:gd name="T27" fmla="*/ 193 h 318"/>
                <a:gd name="T28" fmla="*/ 0 w 408"/>
                <a:gd name="T29" fmla="*/ 193 h 318"/>
                <a:gd name="T30" fmla="*/ 0 w 408"/>
                <a:gd name="T31" fmla="*/ 189 h 318"/>
                <a:gd name="T32" fmla="*/ 0 w 408"/>
                <a:gd name="T33" fmla="*/ 188 h 318"/>
                <a:gd name="T34" fmla="*/ 1 w 408"/>
                <a:gd name="T35" fmla="*/ 184 h 318"/>
                <a:gd name="T36" fmla="*/ 65 w 408"/>
                <a:gd name="T37" fmla="*/ 87 h 318"/>
                <a:gd name="T38" fmla="*/ 72 w 408"/>
                <a:gd name="T39" fmla="*/ 81 h 318"/>
                <a:gd name="T40" fmla="*/ 132 w 408"/>
                <a:gd name="T41" fmla="*/ 32 h 318"/>
                <a:gd name="T42" fmla="*/ 156 w 408"/>
                <a:gd name="T43" fmla="*/ 14 h 318"/>
                <a:gd name="T44" fmla="*/ 172 w 408"/>
                <a:gd name="T45" fmla="*/ 7 h 318"/>
                <a:gd name="T46" fmla="*/ 251 w 408"/>
                <a:gd name="T47" fmla="*/ 30 h 318"/>
                <a:gd name="T48" fmla="*/ 379 w 408"/>
                <a:gd name="T49" fmla="*/ 140 h 318"/>
                <a:gd name="T50" fmla="*/ 406 w 408"/>
                <a:gd name="T51" fmla="*/ 22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8" h="318">
                  <a:moveTo>
                    <a:pt x="406" y="229"/>
                  </a:moveTo>
                  <a:cubicBezTo>
                    <a:pt x="405" y="242"/>
                    <a:pt x="400" y="263"/>
                    <a:pt x="387" y="269"/>
                  </a:cubicBezTo>
                  <a:cubicBezTo>
                    <a:pt x="373" y="276"/>
                    <a:pt x="355" y="270"/>
                    <a:pt x="339" y="278"/>
                  </a:cubicBezTo>
                  <a:cubicBezTo>
                    <a:pt x="325" y="286"/>
                    <a:pt x="312" y="296"/>
                    <a:pt x="298" y="304"/>
                  </a:cubicBezTo>
                  <a:cubicBezTo>
                    <a:pt x="294" y="305"/>
                    <a:pt x="290" y="307"/>
                    <a:pt x="287" y="308"/>
                  </a:cubicBezTo>
                  <a:cubicBezTo>
                    <a:pt x="262" y="317"/>
                    <a:pt x="234" y="318"/>
                    <a:pt x="208" y="313"/>
                  </a:cubicBezTo>
                  <a:cubicBezTo>
                    <a:pt x="178" y="307"/>
                    <a:pt x="150" y="290"/>
                    <a:pt x="119" y="292"/>
                  </a:cubicBezTo>
                  <a:cubicBezTo>
                    <a:pt x="90" y="295"/>
                    <a:pt x="62" y="296"/>
                    <a:pt x="37" y="278"/>
                  </a:cubicBezTo>
                  <a:cubicBezTo>
                    <a:pt x="29" y="273"/>
                    <a:pt x="23" y="26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6" y="243"/>
                    <a:pt x="1" y="224"/>
                    <a:pt x="0" y="205"/>
                  </a:cubicBezTo>
                  <a:cubicBezTo>
                    <a:pt x="0" y="204"/>
                    <a:pt x="0" y="202"/>
                    <a:pt x="0" y="201"/>
                  </a:cubicBezTo>
                  <a:cubicBezTo>
                    <a:pt x="0" y="200"/>
                    <a:pt x="0" y="199"/>
                    <a:pt x="0" y="198"/>
                  </a:cubicBezTo>
                  <a:cubicBezTo>
                    <a:pt x="0" y="196"/>
                    <a:pt x="0" y="195"/>
                    <a:pt x="0" y="193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0" y="192"/>
                    <a:pt x="0" y="190"/>
                    <a:pt x="0" y="189"/>
                  </a:cubicBezTo>
                  <a:cubicBezTo>
                    <a:pt x="0" y="189"/>
                    <a:pt x="0" y="189"/>
                    <a:pt x="0" y="188"/>
                  </a:cubicBezTo>
                  <a:cubicBezTo>
                    <a:pt x="1" y="187"/>
                    <a:pt x="1" y="186"/>
                    <a:pt x="1" y="184"/>
                  </a:cubicBezTo>
                  <a:cubicBezTo>
                    <a:pt x="7" y="145"/>
                    <a:pt x="34" y="114"/>
                    <a:pt x="65" y="87"/>
                  </a:cubicBezTo>
                  <a:cubicBezTo>
                    <a:pt x="68" y="85"/>
                    <a:pt x="70" y="83"/>
                    <a:pt x="72" y="81"/>
                  </a:cubicBezTo>
                  <a:cubicBezTo>
                    <a:pt x="92" y="64"/>
                    <a:pt x="114" y="48"/>
                    <a:pt x="132" y="32"/>
                  </a:cubicBezTo>
                  <a:cubicBezTo>
                    <a:pt x="139" y="26"/>
                    <a:pt x="147" y="19"/>
                    <a:pt x="156" y="14"/>
                  </a:cubicBezTo>
                  <a:cubicBezTo>
                    <a:pt x="161" y="11"/>
                    <a:pt x="166" y="8"/>
                    <a:pt x="172" y="7"/>
                  </a:cubicBezTo>
                  <a:cubicBezTo>
                    <a:pt x="199" y="0"/>
                    <a:pt x="227" y="15"/>
                    <a:pt x="251" y="30"/>
                  </a:cubicBezTo>
                  <a:cubicBezTo>
                    <a:pt x="299" y="60"/>
                    <a:pt x="349" y="92"/>
                    <a:pt x="379" y="140"/>
                  </a:cubicBezTo>
                  <a:cubicBezTo>
                    <a:pt x="393" y="161"/>
                    <a:pt x="408" y="198"/>
                    <a:pt x="406" y="229"/>
                  </a:cubicBezTo>
                  <a:close/>
                </a:path>
              </a:pathLst>
            </a:custGeom>
            <a:solidFill>
              <a:srgbClr val="BA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1" name="Freeform 50">
              <a:extLst>
                <a:ext uri="{FF2B5EF4-FFF2-40B4-BE49-F238E27FC236}">
                  <a16:creationId xmlns:a16="http://schemas.microsoft.com/office/drawing/2014/main" id="{0E9FDB3E-92AA-4958-AF7C-8ACD02E6A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237163"/>
              <a:ext cx="349250" cy="111125"/>
            </a:xfrm>
            <a:custGeom>
              <a:avLst/>
              <a:gdLst>
                <a:gd name="T0" fmla="*/ 387 w 407"/>
                <a:gd name="T1" fmla="*/ 55 h 130"/>
                <a:gd name="T2" fmla="*/ 339 w 407"/>
                <a:gd name="T3" fmla="*/ 64 h 130"/>
                <a:gd name="T4" fmla="*/ 298 w 407"/>
                <a:gd name="T5" fmla="*/ 89 h 130"/>
                <a:gd name="T6" fmla="*/ 287 w 407"/>
                <a:gd name="T7" fmla="*/ 94 h 130"/>
                <a:gd name="T8" fmla="*/ 208 w 407"/>
                <a:gd name="T9" fmla="*/ 98 h 130"/>
                <a:gd name="T10" fmla="*/ 119 w 407"/>
                <a:gd name="T11" fmla="*/ 78 h 130"/>
                <a:gd name="T12" fmla="*/ 37 w 407"/>
                <a:gd name="T13" fmla="*/ 64 h 130"/>
                <a:gd name="T14" fmla="*/ 17 w 407"/>
                <a:gd name="T15" fmla="*/ 44 h 130"/>
                <a:gd name="T16" fmla="*/ 17 w 407"/>
                <a:gd name="T17" fmla="*/ 44 h 130"/>
                <a:gd name="T18" fmla="*/ 1 w 407"/>
                <a:gd name="T19" fmla="*/ 0 h 130"/>
                <a:gd name="T20" fmla="*/ 0 w 407"/>
                <a:gd name="T21" fmla="*/ 0 h 130"/>
                <a:gd name="T22" fmla="*/ 0 w 407"/>
                <a:gd name="T23" fmla="*/ 1 h 130"/>
                <a:gd name="T24" fmla="*/ 0 w 407"/>
                <a:gd name="T25" fmla="*/ 5 h 130"/>
                <a:gd name="T26" fmla="*/ 0 w 407"/>
                <a:gd name="T27" fmla="*/ 5 h 130"/>
                <a:gd name="T28" fmla="*/ 0 w 407"/>
                <a:gd name="T29" fmla="*/ 10 h 130"/>
                <a:gd name="T30" fmla="*/ 0 w 407"/>
                <a:gd name="T31" fmla="*/ 13 h 130"/>
                <a:gd name="T32" fmla="*/ 0 w 407"/>
                <a:gd name="T33" fmla="*/ 17 h 130"/>
                <a:gd name="T34" fmla="*/ 17 w 407"/>
                <a:gd name="T35" fmla="*/ 70 h 130"/>
                <a:gd name="T36" fmla="*/ 17 w 407"/>
                <a:gd name="T37" fmla="*/ 70 h 130"/>
                <a:gd name="T38" fmla="*/ 37 w 407"/>
                <a:gd name="T39" fmla="*/ 90 h 130"/>
                <a:gd name="T40" fmla="*/ 119 w 407"/>
                <a:gd name="T41" fmla="*/ 104 h 130"/>
                <a:gd name="T42" fmla="*/ 208 w 407"/>
                <a:gd name="T43" fmla="*/ 125 h 130"/>
                <a:gd name="T44" fmla="*/ 287 w 407"/>
                <a:gd name="T45" fmla="*/ 120 h 130"/>
                <a:gd name="T46" fmla="*/ 298 w 407"/>
                <a:gd name="T47" fmla="*/ 116 h 130"/>
                <a:gd name="T48" fmla="*/ 339 w 407"/>
                <a:gd name="T49" fmla="*/ 90 h 130"/>
                <a:gd name="T50" fmla="*/ 387 w 407"/>
                <a:gd name="T51" fmla="*/ 81 h 130"/>
                <a:gd name="T52" fmla="*/ 406 w 407"/>
                <a:gd name="T53" fmla="*/ 41 h 130"/>
                <a:gd name="T54" fmla="*/ 405 w 407"/>
                <a:gd name="T55" fmla="*/ 22 h 130"/>
                <a:gd name="T56" fmla="*/ 387 w 407"/>
                <a:gd name="T57" fmla="*/ 5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7" h="130">
                  <a:moveTo>
                    <a:pt x="387" y="55"/>
                  </a:moveTo>
                  <a:cubicBezTo>
                    <a:pt x="373" y="61"/>
                    <a:pt x="355" y="56"/>
                    <a:pt x="339" y="64"/>
                  </a:cubicBezTo>
                  <a:cubicBezTo>
                    <a:pt x="325" y="71"/>
                    <a:pt x="312" y="82"/>
                    <a:pt x="298" y="89"/>
                  </a:cubicBezTo>
                  <a:cubicBezTo>
                    <a:pt x="294" y="91"/>
                    <a:pt x="290" y="92"/>
                    <a:pt x="287" y="94"/>
                  </a:cubicBezTo>
                  <a:cubicBezTo>
                    <a:pt x="262" y="103"/>
                    <a:pt x="234" y="103"/>
                    <a:pt x="208" y="98"/>
                  </a:cubicBezTo>
                  <a:cubicBezTo>
                    <a:pt x="178" y="92"/>
                    <a:pt x="150" y="75"/>
                    <a:pt x="119" y="78"/>
                  </a:cubicBezTo>
                  <a:cubicBezTo>
                    <a:pt x="90" y="80"/>
                    <a:pt x="62" y="81"/>
                    <a:pt x="37" y="64"/>
                  </a:cubicBezTo>
                  <a:cubicBezTo>
                    <a:pt x="29" y="58"/>
                    <a:pt x="23" y="51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8" y="31"/>
                    <a:pt x="3" y="15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8"/>
                    <a:pt x="0" y="10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6"/>
                    <a:pt x="0" y="17"/>
                  </a:cubicBezTo>
                  <a:cubicBezTo>
                    <a:pt x="1" y="36"/>
                    <a:pt x="6" y="55"/>
                    <a:pt x="17" y="70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23" y="78"/>
                    <a:pt x="29" y="85"/>
                    <a:pt x="37" y="90"/>
                  </a:cubicBezTo>
                  <a:cubicBezTo>
                    <a:pt x="62" y="108"/>
                    <a:pt x="90" y="107"/>
                    <a:pt x="119" y="104"/>
                  </a:cubicBezTo>
                  <a:cubicBezTo>
                    <a:pt x="150" y="102"/>
                    <a:pt x="178" y="119"/>
                    <a:pt x="208" y="125"/>
                  </a:cubicBezTo>
                  <a:cubicBezTo>
                    <a:pt x="234" y="130"/>
                    <a:pt x="262" y="129"/>
                    <a:pt x="287" y="120"/>
                  </a:cubicBezTo>
                  <a:cubicBezTo>
                    <a:pt x="290" y="119"/>
                    <a:pt x="294" y="117"/>
                    <a:pt x="298" y="116"/>
                  </a:cubicBezTo>
                  <a:cubicBezTo>
                    <a:pt x="312" y="108"/>
                    <a:pt x="325" y="98"/>
                    <a:pt x="339" y="90"/>
                  </a:cubicBezTo>
                  <a:cubicBezTo>
                    <a:pt x="355" y="82"/>
                    <a:pt x="373" y="88"/>
                    <a:pt x="387" y="81"/>
                  </a:cubicBezTo>
                  <a:cubicBezTo>
                    <a:pt x="400" y="75"/>
                    <a:pt x="405" y="54"/>
                    <a:pt x="406" y="41"/>
                  </a:cubicBezTo>
                  <a:cubicBezTo>
                    <a:pt x="407" y="35"/>
                    <a:pt x="406" y="28"/>
                    <a:pt x="405" y="22"/>
                  </a:cubicBezTo>
                  <a:cubicBezTo>
                    <a:pt x="403" y="34"/>
                    <a:pt x="398" y="49"/>
                    <a:pt x="387" y="55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2" name="Freeform 51">
              <a:extLst>
                <a:ext uri="{FF2B5EF4-FFF2-40B4-BE49-F238E27FC236}">
                  <a16:creationId xmlns:a16="http://schemas.microsoft.com/office/drawing/2014/main" id="{8EA23A1A-7139-4A32-BB3A-ECCED0B55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4" y="5084763"/>
              <a:ext cx="69850" cy="65088"/>
            </a:xfrm>
            <a:custGeom>
              <a:avLst/>
              <a:gdLst>
                <a:gd name="T0" fmla="*/ 81 w 82"/>
                <a:gd name="T1" fmla="*/ 73 h 75"/>
                <a:gd name="T2" fmla="*/ 46 w 82"/>
                <a:gd name="T3" fmla="*/ 34 h 75"/>
                <a:gd name="T4" fmla="*/ 5 w 82"/>
                <a:gd name="T5" fmla="*/ 1 h 75"/>
                <a:gd name="T6" fmla="*/ 4 w 82"/>
                <a:gd name="T7" fmla="*/ 1 h 75"/>
                <a:gd name="T8" fmla="*/ 0 w 82"/>
                <a:gd name="T9" fmla="*/ 3 h 75"/>
                <a:gd name="T10" fmla="*/ 7 w 82"/>
                <a:gd name="T11" fmla="*/ 48 h 75"/>
                <a:gd name="T12" fmla="*/ 10 w 82"/>
                <a:gd name="T13" fmla="*/ 47 h 75"/>
                <a:gd name="T14" fmla="*/ 7 w 82"/>
                <a:gd name="T15" fmla="*/ 10 h 75"/>
                <a:gd name="T16" fmla="*/ 43 w 82"/>
                <a:gd name="T17" fmla="*/ 41 h 75"/>
                <a:gd name="T18" fmla="*/ 80 w 82"/>
                <a:gd name="T19" fmla="*/ 74 h 75"/>
                <a:gd name="T20" fmla="*/ 81 w 82"/>
                <a:gd name="T21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75">
                  <a:moveTo>
                    <a:pt x="81" y="73"/>
                  </a:moveTo>
                  <a:cubicBezTo>
                    <a:pt x="72" y="58"/>
                    <a:pt x="59" y="46"/>
                    <a:pt x="46" y="34"/>
                  </a:cubicBezTo>
                  <a:cubicBezTo>
                    <a:pt x="34" y="23"/>
                    <a:pt x="21" y="9"/>
                    <a:pt x="5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0" y="17"/>
                    <a:pt x="2" y="35"/>
                    <a:pt x="7" y="48"/>
                  </a:cubicBezTo>
                  <a:cubicBezTo>
                    <a:pt x="7" y="49"/>
                    <a:pt x="10" y="49"/>
                    <a:pt x="10" y="47"/>
                  </a:cubicBezTo>
                  <a:cubicBezTo>
                    <a:pt x="11" y="36"/>
                    <a:pt x="10" y="22"/>
                    <a:pt x="7" y="10"/>
                  </a:cubicBezTo>
                  <a:cubicBezTo>
                    <a:pt x="18" y="21"/>
                    <a:pt x="31" y="31"/>
                    <a:pt x="43" y="41"/>
                  </a:cubicBezTo>
                  <a:cubicBezTo>
                    <a:pt x="55" y="52"/>
                    <a:pt x="67" y="64"/>
                    <a:pt x="80" y="74"/>
                  </a:cubicBezTo>
                  <a:cubicBezTo>
                    <a:pt x="81" y="75"/>
                    <a:pt x="82" y="74"/>
                    <a:pt x="81" y="73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3" name="Freeform 52">
              <a:extLst>
                <a:ext uri="{FF2B5EF4-FFF2-40B4-BE49-F238E27FC236}">
                  <a16:creationId xmlns:a16="http://schemas.microsoft.com/office/drawing/2014/main" id="{55C0DAD1-DF95-49CB-9A60-1172ABF8D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5326063"/>
              <a:ext cx="25400" cy="1588"/>
            </a:xfrm>
            <a:custGeom>
              <a:avLst/>
              <a:gdLst>
                <a:gd name="T0" fmla="*/ 12 w 30"/>
                <a:gd name="T1" fmla="*/ 0 h 2"/>
                <a:gd name="T2" fmla="*/ 0 w 30"/>
                <a:gd name="T3" fmla="*/ 1 h 2"/>
                <a:gd name="T4" fmla="*/ 30 w 30"/>
                <a:gd name="T5" fmla="*/ 1 h 2"/>
                <a:gd name="T6" fmla="*/ 12 w 3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">
                  <a:moveTo>
                    <a:pt x="12" y="0"/>
                  </a:moveTo>
                  <a:cubicBezTo>
                    <a:pt x="8" y="1"/>
                    <a:pt x="4" y="1"/>
                    <a:pt x="0" y="1"/>
                  </a:cubicBezTo>
                  <a:cubicBezTo>
                    <a:pt x="10" y="2"/>
                    <a:pt x="20" y="2"/>
                    <a:pt x="30" y="1"/>
                  </a:cubicBezTo>
                  <a:cubicBezTo>
                    <a:pt x="24" y="0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4" name="Freeform 53">
              <a:extLst>
                <a:ext uri="{FF2B5EF4-FFF2-40B4-BE49-F238E27FC236}">
                  <a16:creationId xmlns:a16="http://schemas.microsoft.com/office/drawing/2014/main" id="{43C3F8FD-261A-4AE4-BA4B-51F726B43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951" y="5076825"/>
              <a:ext cx="212725" cy="214313"/>
            </a:xfrm>
            <a:custGeom>
              <a:avLst/>
              <a:gdLst>
                <a:gd name="T0" fmla="*/ 205 w 249"/>
                <a:gd name="T1" fmla="*/ 139 h 250"/>
                <a:gd name="T2" fmla="*/ 77 w 249"/>
                <a:gd name="T3" fmla="*/ 29 h 250"/>
                <a:gd name="T4" fmla="*/ 0 w 249"/>
                <a:gd name="T5" fmla="*/ 5 h 250"/>
                <a:gd name="T6" fmla="*/ 51 w 249"/>
                <a:gd name="T7" fmla="*/ 29 h 250"/>
                <a:gd name="T8" fmla="*/ 116 w 249"/>
                <a:gd name="T9" fmla="*/ 76 h 250"/>
                <a:gd name="T10" fmla="*/ 159 w 249"/>
                <a:gd name="T11" fmla="*/ 130 h 250"/>
                <a:gd name="T12" fmla="*/ 197 w 249"/>
                <a:gd name="T13" fmla="*/ 184 h 250"/>
                <a:gd name="T14" fmla="*/ 212 w 249"/>
                <a:gd name="T15" fmla="*/ 217 h 250"/>
                <a:gd name="T16" fmla="*/ 223 w 249"/>
                <a:gd name="T17" fmla="*/ 250 h 250"/>
                <a:gd name="T18" fmla="*/ 205 w 249"/>
                <a:gd name="T19" fmla="*/ 13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50">
                  <a:moveTo>
                    <a:pt x="205" y="139"/>
                  </a:moveTo>
                  <a:cubicBezTo>
                    <a:pt x="175" y="91"/>
                    <a:pt x="125" y="59"/>
                    <a:pt x="77" y="29"/>
                  </a:cubicBezTo>
                  <a:cubicBezTo>
                    <a:pt x="53" y="15"/>
                    <a:pt x="26" y="0"/>
                    <a:pt x="0" y="5"/>
                  </a:cubicBezTo>
                  <a:cubicBezTo>
                    <a:pt x="18" y="9"/>
                    <a:pt x="35" y="19"/>
                    <a:pt x="51" y="29"/>
                  </a:cubicBezTo>
                  <a:cubicBezTo>
                    <a:pt x="74" y="43"/>
                    <a:pt x="96" y="58"/>
                    <a:pt x="116" y="76"/>
                  </a:cubicBezTo>
                  <a:cubicBezTo>
                    <a:pt x="132" y="92"/>
                    <a:pt x="145" y="111"/>
                    <a:pt x="159" y="130"/>
                  </a:cubicBezTo>
                  <a:cubicBezTo>
                    <a:pt x="171" y="148"/>
                    <a:pt x="186" y="165"/>
                    <a:pt x="197" y="184"/>
                  </a:cubicBezTo>
                  <a:cubicBezTo>
                    <a:pt x="203" y="195"/>
                    <a:pt x="208" y="206"/>
                    <a:pt x="212" y="217"/>
                  </a:cubicBezTo>
                  <a:cubicBezTo>
                    <a:pt x="214" y="221"/>
                    <a:pt x="226" y="248"/>
                    <a:pt x="223" y="250"/>
                  </a:cubicBezTo>
                  <a:cubicBezTo>
                    <a:pt x="249" y="223"/>
                    <a:pt x="221" y="165"/>
                    <a:pt x="205" y="139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5" name="Freeform 54">
              <a:extLst>
                <a:ext uri="{FF2B5EF4-FFF2-40B4-BE49-F238E27FC236}">
                  <a16:creationId xmlns:a16="http://schemas.microsoft.com/office/drawing/2014/main" id="{5AD1CD7A-66D0-4B3E-B090-795CBEB03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081588"/>
              <a:ext cx="160338" cy="246063"/>
            </a:xfrm>
            <a:custGeom>
              <a:avLst/>
              <a:gdLst>
                <a:gd name="T0" fmla="*/ 131 w 188"/>
                <a:gd name="T1" fmla="*/ 281 h 286"/>
                <a:gd name="T2" fmla="*/ 116 w 188"/>
                <a:gd name="T3" fmla="*/ 285 h 286"/>
                <a:gd name="T4" fmla="*/ 89 w 188"/>
                <a:gd name="T5" fmla="*/ 286 h 286"/>
                <a:gd name="T6" fmla="*/ 37 w 188"/>
                <a:gd name="T7" fmla="*/ 270 h 286"/>
                <a:gd name="T8" fmla="*/ 17 w 188"/>
                <a:gd name="T9" fmla="*/ 250 h 286"/>
                <a:gd name="T10" fmla="*/ 0 w 188"/>
                <a:gd name="T11" fmla="*/ 193 h 286"/>
                <a:gd name="T12" fmla="*/ 0 w 188"/>
                <a:gd name="T13" fmla="*/ 190 h 286"/>
                <a:gd name="T14" fmla="*/ 0 w 188"/>
                <a:gd name="T15" fmla="*/ 185 h 286"/>
                <a:gd name="T16" fmla="*/ 0 w 188"/>
                <a:gd name="T17" fmla="*/ 185 h 286"/>
                <a:gd name="T18" fmla="*/ 0 w 188"/>
                <a:gd name="T19" fmla="*/ 181 h 286"/>
                <a:gd name="T20" fmla="*/ 0 w 188"/>
                <a:gd name="T21" fmla="*/ 180 h 286"/>
                <a:gd name="T22" fmla="*/ 1 w 188"/>
                <a:gd name="T23" fmla="*/ 176 h 286"/>
                <a:gd name="T24" fmla="*/ 65 w 188"/>
                <a:gd name="T25" fmla="*/ 79 h 286"/>
                <a:gd name="T26" fmla="*/ 72 w 188"/>
                <a:gd name="T27" fmla="*/ 73 h 286"/>
                <a:gd name="T28" fmla="*/ 156 w 188"/>
                <a:gd name="T29" fmla="*/ 6 h 286"/>
                <a:gd name="T30" fmla="*/ 188 w 188"/>
                <a:gd name="T31" fmla="*/ 8 h 286"/>
                <a:gd name="T32" fmla="*/ 169 w 188"/>
                <a:gd name="T33" fmla="*/ 14 h 286"/>
                <a:gd name="T34" fmla="*/ 151 w 188"/>
                <a:gd name="T35" fmla="*/ 43 h 286"/>
                <a:gd name="T36" fmla="*/ 133 w 188"/>
                <a:gd name="T37" fmla="*/ 76 h 286"/>
                <a:gd name="T38" fmla="*/ 128 w 188"/>
                <a:gd name="T39" fmla="*/ 75 h 286"/>
                <a:gd name="T40" fmla="*/ 142 w 188"/>
                <a:gd name="T41" fmla="*/ 40 h 286"/>
                <a:gd name="T42" fmla="*/ 153 w 188"/>
                <a:gd name="T43" fmla="*/ 23 h 286"/>
                <a:gd name="T44" fmla="*/ 95 w 188"/>
                <a:gd name="T45" fmla="*/ 100 h 286"/>
                <a:gd name="T46" fmla="*/ 52 w 188"/>
                <a:gd name="T47" fmla="*/ 189 h 286"/>
                <a:gd name="T48" fmla="*/ 131 w 188"/>
                <a:gd name="T49" fmla="*/ 28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8" h="286">
                  <a:moveTo>
                    <a:pt x="131" y="281"/>
                  </a:moveTo>
                  <a:cubicBezTo>
                    <a:pt x="128" y="281"/>
                    <a:pt x="120" y="284"/>
                    <a:pt x="116" y="285"/>
                  </a:cubicBezTo>
                  <a:cubicBezTo>
                    <a:pt x="107" y="286"/>
                    <a:pt x="98" y="286"/>
                    <a:pt x="89" y="286"/>
                  </a:cubicBezTo>
                  <a:cubicBezTo>
                    <a:pt x="71" y="285"/>
                    <a:pt x="53" y="281"/>
                    <a:pt x="37" y="270"/>
                  </a:cubicBezTo>
                  <a:cubicBezTo>
                    <a:pt x="29" y="265"/>
                    <a:pt x="23" y="258"/>
                    <a:pt x="17" y="250"/>
                  </a:cubicBezTo>
                  <a:cubicBezTo>
                    <a:pt x="9" y="230"/>
                    <a:pt x="0" y="215"/>
                    <a:pt x="0" y="193"/>
                  </a:cubicBezTo>
                  <a:cubicBezTo>
                    <a:pt x="0" y="192"/>
                    <a:pt x="0" y="191"/>
                    <a:pt x="0" y="190"/>
                  </a:cubicBezTo>
                  <a:cubicBezTo>
                    <a:pt x="0" y="188"/>
                    <a:pt x="0" y="187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4"/>
                    <a:pt x="0" y="182"/>
                    <a:pt x="0" y="181"/>
                  </a:cubicBezTo>
                  <a:cubicBezTo>
                    <a:pt x="0" y="181"/>
                    <a:pt x="0" y="181"/>
                    <a:pt x="0" y="180"/>
                  </a:cubicBezTo>
                  <a:cubicBezTo>
                    <a:pt x="1" y="179"/>
                    <a:pt x="1" y="178"/>
                    <a:pt x="1" y="176"/>
                  </a:cubicBezTo>
                  <a:cubicBezTo>
                    <a:pt x="7" y="137"/>
                    <a:pt x="36" y="105"/>
                    <a:pt x="65" y="79"/>
                  </a:cubicBezTo>
                  <a:cubicBezTo>
                    <a:pt x="68" y="77"/>
                    <a:pt x="70" y="75"/>
                    <a:pt x="72" y="73"/>
                  </a:cubicBezTo>
                  <a:cubicBezTo>
                    <a:pt x="89" y="59"/>
                    <a:pt x="125" y="18"/>
                    <a:pt x="156" y="6"/>
                  </a:cubicBezTo>
                  <a:cubicBezTo>
                    <a:pt x="168" y="1"/>
                    <a:pt x="179" y="0"/>
                    <a:pt x="188" y="8"/>
                  </a:cubicBezTo>
                  <a:cubicBezTo>
                    <a:pt x="181" y="9"/>
                    <a:pt x="175" y="11"/>
                    <a:pt x="169" y="14"/>
                  </a:cubicBezTo>
                  <a:cubicBezTo>
                    <a:pt x="165" y="25"/>
                    <a:pt x="157" y="33"/>
                    <a:pt x="151" y="43"/>
                  </a:cubicBezTo>
                  <a:cubicBezTo>
                    <a:pt x="145" y="54"/>
                    <a:pt x="141" y="66"/>
                    <a:pt x="133" y="76"/>
                  </a:cubicBezTo>
                  <a:cubicBezTo>
                    <a:pt x="132" y="78"/>
                    <a:pt x="128" y="78"/>
                    <a:pt x="128" y="75"/>
                  </a:cubicBezTo>
                  <a:cubicBezTo>
                    <a:pt x="129" y="62"/>
                    <a:pt x="136" y="51"/>
                    <a:pt x="142" y="40"/>
                  </a:cubicBezTo>
                  <a:cubicBezTo>
                    <a:pt x="145" y="35"/>
                    <a:pt x="148" y="29"/>
                    <a:pt x="153" y="23"/>
                  </a:cubicBezTo>
                  <a:cubicBezTo>
                    <a:pt x="125" y="42"/>
                    <a:pt x="108" y="70"/>
                    <a:pt x="95" y="100"/>
                  </a:cubicBezTo>
                  <a:cubicBezTo>
                    <a:pt x="81" y="130"/>
                    <a:pt x="57" y="155"/>
                    <a:pt x="52" y="189"/>
                  </a:cubicBezTo>
                  <a:cubicBezTo>
                    <a:pt x="43" y="238"/>
                    <a:pt x="84" y="277"/>
                    <a:pt x="131" y="281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6" name="Freeform 55">
              <a:extLst>
                <a:ext uri="{FF2B5EF4-FFF2-40B4-BE49-F238E27FC236}">
                  <a16:creationId xmlns:a16="http://schemas.microsoft.com/office/drawing/2014/main" id="{B9C3FD9C-A579-4B05-9A12-0FD5318D9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1" y="4979988"/>
              <a:ext cx="123825" cy="127000"/>
            </a:xfrm>
            <a:custGeom>
              <a:avLst/>
              <a:gdLst>
                <a:gd name="T0" fmla="*/ 130 w 143"/>
                <a:gd name="T1" fmla="*/ 62 h 148"/>
                <a:gd name="T2" fmla="*/ 109 w 143"/>
                <a:gd name="T3" fmla="*/ 103 h 148"/>
                <a:gd name="T4" fmla="*/ 102 w 143"/>
                <a:gd name="T5" fmla="*/ 136 h 148"/>
                <a:gd name="T6" fmla="*/ 67 w 143"/>
                <a:gd name="T7" fmla="*/ 87 h 148"/>
                <a:gd name="T8" fmla="*/ 0 w 143"/>
                <a:gd name="T9" fmla="*/ 48 h 148"/>
                <a:gd name="T10" fmla="*/ 31 w 143"/>
                <a:gd name="T11" fmla="*/ 10 h 148"/>
                <a:gd name="T12" fmla="*/ 80 w 143"/>
                <a:gd name="T13" fmla="*/ 7 h 148"/>
                <a:gd name="T14" fmla="*/ 104 w 143"/>
                <a:gd name="T15" fmla="*/ 20 h 148"/>
                <a:gd name="T16" fmla="*/ 139 w 143"/>
                <a:gd name="T17" fmla="*/ 29 h 148"/>
                <a:gd name="T18" fmla="*/ 140 w 143"/>
                <a:gd name="T19" fmla="*/ 46 h 148"/>
                <a:gd name="T20" fmla="*/ 130 w 143"/>
                <a:gd name="T21" fmla="*/ 6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48">
                  <a:moveTo>
                    <a:pt x="130" y="62"/>
                  </a:moveTo>
                  <a:cubicBezTo>
                    <a:pt x="121" y="75"/>
                    <a:pt x="113" y="88"/>
                    <a:pt x="109" y="103"/>
                  </a:cubicBezTo>
                  <a:cubicBezTo>
                    <a:pt x="107" y="110"/>
                    <a:pt x="107" y="132"/>
                    <a:pt x="102" y="136"/>
                  </a:cubicBezTo>
                  <a:cubicBezTo>
                    <a:pt x="87" y="148"/>
                    <a:pt x="75" y="97"/>
                    <a:pt x="67" y="87"/>
                  </a:cubicBezTo>
                  <a:cubicBezTo>
                    <a:pt x="50" y="67"/>
                    <a:pt x="26" y="53"/>
                    <a:pt x="0" y="48"/>
                  </a:cubicBezTo>
                  <a:cubicBezTo>
                    <a:pt x="6" y="33"/>
                    <a:pt x="17" y="19"/>
                    <a:pt x="31" y="10"/>
                  </a:cubicBezTo>
                  <a:cubicBezTo>
                    <a:pt x="46" y="2"/>
                    <a:pt x="64" y="0"/>
                    <a:pt x="80" y="7"/>
                  </a:cubicBezTo>
                  <a:cubicBezTo>
                    <a:pt x="88" y="11"/>
                    <a:pt x="95" y="18"/>
                    <a:pt x="104" y="20"/>
                  </a:cubicBezTo>
                  <a:cubicBezTo>
                    <a:pt x="116" y="23"/>
                    <a:pt x="132" y="18"/>
                    <a:pt x="139" y="29"/>
                  </a:cubicBezTo>
                  <a:cubicBezTo>
                    <a:pt x="143" y="34"/>
                    <a:pt x="142" y="41"/>
                    <a:pt x="140" y="46"/>
                  </a:cubicBezTo>
                  <a:cubicBezTo>
                    <a:pt x="137" y="52"/>
                    <a:pt x="133" y="57"/>
                    <a:pt x="130" y="62"/>
                  </a:cubicBezTo>
                  <a:close/>
                </a:path>
              </a:pathLst>
            </a:custGeom>
            <a:solidFill>
              <a:srgbClr val="BA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7" name="Freeform 56">
              <a:extLst>
                <a:ext uri="{FF2B5EF4-FFF2-40B4-BE49-F238E27FC236}">
                  <a16:creationId xmlns:a16="http://schemas.microsoft.com/office/drawing/2014/main" id="{AF12EC0C-22C5-4779-AD15-5BCFF40AB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364" y="5005388"/>
              <a:ext cx="7938" cy="77788"/>
            </a:xfrm>
            <a:custGeom>
              <a:avLst/>
              <a:gdLst>
                <a:gd name="T0" fmla="*/ 4 w 9"/>
                <a:gd name="T1" fmla="*/ 1 h 90"/>
                <a:gd name="T2" fmla="*/ 1 w 9"/>
                <a:gd name="T3" fmla="*/ 1 h 90"/>
                <a:gd name="T4" fmla="*/ 3 w 9"/>
                <a:gd name="T5" fmla="*/ 23 h 90"/>
                <a:gd name="T6" fmla="*/ 4 w 9"/>
                <a:gd name="T7" fmla="*/ 45 h 90"/>
                <a:gd name="T8" fmla="*/ 0 w 9"/>
                <a:gd name="T9" fmla="*/ 88 h 90"/>
                <a:gd name="T10" fmla="*/ 3 w 9"/>
                <a:gd name="T11" fmla="*/ 89 h 90"/>
                <a:gd name="T12" fmla="*/ 8 w 9"/>
                <a:gd name="T13" fmla="*/ 45 h 90"/>
                <a:gd name="T14" fmla="*/ 4 w 9"/>
                <a:gd name="T15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0">
                  <a:moveTo>
                    <a:pt x="4" y="1"/>
                  </a:moveTo>
                  <a:cubicBezTo>
                    <a:pt x="3" y="0"/>
                    <a:pt x="1" y="0"/>
                    <a:pt x="1" y="1"/>
                  </a:cubicBezTo>
                  <a:cubicBezTo>
                    <a:pt x="1" y="9"/>
                    <a:pt x="3" y="16"/>
                    <a:pt x="3" y="23"/>
                  </a:cubicBezTo>
                  <a:cubicBezTo>
                    <a:pt x="4" y="30"/>
                    <a:pt x="5" y="37"/>
                    <a:pt x="4" y="45"/>
                  </a:cubicBezTo>
                  <a:cubicBezTo>
                    <a:pt x="4" y="60"/>
                    <a:pt x="2" y="74"/>
                    <a:pt x="0" y="88"/>
                  </a:cubicBezTo>
                  <a:cubicBezTo>
                    <a:pt x="0" y="90"/>
                    <a:pt x="2" y="90"/>
                    <a:pt x="3" y="89"/>
                  </a:cubicBezTo>
                  <a:cubicBezTo>
                    <a:pt x="7" y="75"/>
                    <a:pt x="8" y="59"/>
                    <a:pt x="8" y="45"/>
                  </a:cubicBezTo>
                  <a:cubicBezTo>
                    <a:pt x="9" y="31"/>
                    <a:pt x="9" y="14"/>
                    <a:pt x="4" y="1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8" name="Freeform 57">
              <a:extLst>
                <a:ext uri="{FF2B5EF4-FFF2-40B4-BE49-F238E27FC236}">
                  <a16:creationId xmlns:a16="http://schemas.microsoft.com/office/drawing/2014/main" id="{6E563D7C-4C08-455D-B0B4-DF05D96EB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4" y="5029200"/>
              <a:ext cx="15875" cy="55563"/>
            </a:xfrm>
            <a:custGeom>
              <a:avLst/>
              <a:gdLst>
                <a:gd name="T0" fmla="*/ 18 w 20"/>
                <a:gd name="T1" fmla="*/ 2 h 63"/>
                <a:gd name="T2" fmla="*/ 16 w 20"/>
                <a:gd name="T3" fmla="*/ 2 h 63"/>
                <a:gd name="T4" fmla="*/ 10 w 20"/>
                <a:gd name="T5" fmla="*/ 33 h 63"/>
                <a:gd name="T6" fmla="*/ 0 w 20"/>
                <a:gd name="T7" fmla="*/ 62 h 63"/>
                <a:gd name="T8" fmla="*/ 0 w 20"/>
                <a:gd name="T9" fmla="*/ 62 h 63"/>
                <a:gd name="T10" fmla="*/ 14 w 20"/>
                <a:gd name="T11" fmla="*/ 34 h 63"/>
                <a:gd name="T12" fmla="*/ 18 w 20"/>
                <a:gd name="T13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3">
                  <a:moveTo>
                    <a:pt x="18" y="2"/>
                  </a:moveTo>
                  <a:cubicBezTo>
                    <a:pt x="18" y="0"/>
                    <a:pt x="16" y="1"/>
                    <a:pt x="16" y="2"/>
                  </a:cubicBezTo>
                  <a:cubicBezTo>
                    <a:pt x="14" y="12"/>
                    <a:pt x="13" y="22"/>
                    <a:pt x="10" y="33"/>
                  </a:cubicBezTo>
                  <a:cubicBezTo>
                    <a:pt x="8" y="43"/>
                    <a:pt x="2" y="52"/>
                    <a:pt x="0" y="62"/>
                  </a:cubicBezTo>
                  <a:cubicBezTo>
                    <a:pt x="0" y="62"/>
                    <a:pt x="0" y="63"/>
                    <a:pt x="0" y="62"/>
                  </a:cubicBezTo>
                  <a:cubicBezTo>
                    <a:pt x="8" y="55"/>
                    <a:pt x="11" y="43"/>
                    <a:pt x="14" y="34"/>
                  </a:cubicBezTo>
                  <a:cubicBezTo>
                    <a:pt x="17" y="24"/>
                    <a:pt x="20" y="12"/>
                    <a:pt x="18" y="2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9" name="Freeform 58">
              <a:extLst>
                <a:ext uri="{FF2B5EF4-FFF2-40B4-BE49-F238E27FC236}">
                  <a16:creationId xmlns:a16="http://schemas.microsoft.com/office/drawing/2014/main" id="{B471E305-3DF6-4DE8-8BB8-8FBCD81D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1" y="4979988"/>
              <a:ext cx="76200" cy="111125"/>
            </a:xfrm>
            <a:custGeom>
              <a:avLst/>
              <a:gdLst>
                <a:gd name="T0" fmla="*/ 82 w 88"/>
                <a:gd name="T1" fmla="*/ 93 h 130"/>
                <a:gd name="T2" fmla="*/ 70 w 88"/>
                <a:gd name="T3" fmla="*/ 54 h 130"/>
                <a:gd name="T4" fmla="*/ 76 w 88"/>
                <a:gd name="T5" fmla="*/ 6 h 130"/>
                <a:gd name="T6" fmla="*/ 31 w 88"/>
                <a:gd name="T7" fmla="*/ 10 h 130"/>
                <a:gd name="T8" fmla="*/ 0 w 88"/>
                <a:gd name="T9" fmla="*/ 48 h 130"/>
                <a:gd name="T10" fmla="*/ 67 w 88"/>
                <a:gd name="T11" fmla="*/ 87 h 130"/>
                <a:gd name="T12" fmla="*/ 88 w 88"/>
                <a:gd name="T13" fmla="*/ 130 h 130"/>
                <a:gd name="T14" fmla="*/ 82 w 88"/>
                <a:gd name="T15" fmla="*/ 9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130">
                  <a:moveTo>
                    <a:pt x="82" y="93"/>
                  </a:moveTo>
                  <a:cubicBezTo>
                    <a:pt x="79" y="79"/>
                    <a:pt x="75" y="66"/>
                    <a:pt x="70" y="54"/>
                  </a:cubicBezTo>
                  <a:cubicBezTo>
                    <a:pt x="61" y="30"/>
                    <a:pt x="48" y="19"/>
                    <a:pt x="76" y="6"/>
                  </a:cubicBezTo>
                  <a:cubicBezTo>
                    <a:pt x="62" y="0"/>
                    <a:pt x="45" y="3"/>
                    <a:pt x="31" y="10"/>
                  </a:cubicBezTo>
                  <a:cubicBezTo>
                    <a:pt x="17" y="19"/>
                    <a:pt x="6" y="33"/>
                    <a:pt x="0" y="48"/>
                  </a:cubicBezTo>
                  <a:cubicBezTo>
                    <a:pt x="26" y="53"/>
                    <a:pt x="50" y="67"/>
                    <a:pt x="67" y="87"/>
                  </a:cubicBezTo>
                  <a:cubicBezTo>
                    <a:pt x="75" y="96"/>
                    <a:pt x="87" y="119"/>
                    <a:pt x="88" y="130"/>
                  </a:cubicBezTo>
                  <a:cubicBezTo>
                    <a:pt x="87" y="117"/>
                    <a:pt x="85" y="105"/>
                    <a:pt x="82" y="93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0" name="Freeform 59">
              <a:extLst>
                <a:ext uri="{FF2B5EF4-FFF2-40B4-BE49-F238E27FC236}">
                  <a16:creationId xmlns:a16="http://schemas.microsoft.com/office/drawing/2014/main" id="{85756663-93A7-4E67-BDCE-05A571BE6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4" y="5073650"/>
              <a:ext cx="36513" cy="15875"/>
            </a:xfrm>
            <a:custGeom>
              <a:avLst/>
              <a:gdLst>
                <a:gd name="T0" fmla="*/ 41 w 43"/>
                <a:gd name="T1" fmla="*/ 6 h 19"/>
                <a:gd name="T2" fmla="*/ 38 w 43"/>
                <a:gd name="T3" fmla="*/ 0 h 19"/>
                <a:gd name="T4" fmla="*/ 25 w 43"/>
                <a:gd name="T5" fmla="*/ 2 h 19"/>
                <a:gd name="T6" fmla="*/ 11 w 43"/>
                <a:gd name="T7" fmla="*/ 1 h 19"/>
                <a:gd name="T8" fmla="*/ 1 w 43"/>
                <a:gd name="T9" fmla="*/ 9 h 19"/>
                <a:gd name="T10" fmla="*/ 1 w 43"/>
                <a:gd name="T11" fmla="*/ 9 h 19"/>
                <a:gd name="T12" fmla="*/ 3 w 43"/>
                <a:gd name="T13" fmla="*/ 14 h 19"/>
                <a:gd name="T14" fmla="*/ 24 w 43"/>
                <a:gd name="T15" fmla="*/ 19 h 19"/>
                <a:gd name="T16" fmla="*/ 42 w 43"/>
                <a:gd name="T17" fmla="*/ 12 h 19"/>
                <a:gd name="T18" fmla="*/ 41 w 43"/>
                <a:gd name="T1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9">
                  <a:moveTo>
                    <a:pt x="41" y="6"/>
                  </a:moveTo>
                  <a:cubicBezTo>
                    <a:pt x="42" y="4"/>
                    <a:pt x="41" y="0"/>
                    <a:pt x="38" y="0"/>
                  </a:cubicBezTo>
                  <a:cubicBezTo>
                    <a:pt x="33" y="1"/>
                    <a:pt x="29" y="2"/>
                    <a:pt x="25" y="2"/>
                  </a:cubicBezTo>
                  <a:cubicBezTo>
                    <a:pt x="20" y="3"/>
                    <a:pt x="16" y="1"/>
                    <a:pt x="11" y="1"/>
                  </a:cubicBezTo>
                  <a:cubicBezTo>
                    <a:pt x="6" y="0"/>
                    <a:pt x="0" y="2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1"/>
                    <a:pt x="1" y="13"/>
                    <a:pt x="3" y="14"/>
                  </a:cubicBezTo>
                  <a:cubicBezTo>
                    <a:pt x="9" y="18"/>
                    <a:pt x="17" y="19"/>
                    <a:pt x="24" y="19"/>
                  </a:cubicBezTo>
                  <a:cubicBezTo>
                    <a:pt x="30" y="18"/>
                    <a:pt x="39" y="18"/>
                    <a:pt x="42" y="12"/>
                  </a:cubicBezTo>
                  <a:cubicBezTo>
                    <a:pt x="43" y="10"/>
                    <a:pt x="43" y="7"/>
                    <a:pt x="41" y="6"/>
                  </a:cubicBezTo>
                  <a:close/>
                </a:path>
              </a:pathLst>
            </a:custGeom>
            <a:solidFill>
              <a:srgbClr val="4B4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1" name="Freeform 60">
              <a:extLst>
                <a:ext uri="{FF2B5EF4-FFF2-40B4-BE49-F238E27FC236}">
                  <a16:creationId xmlns:a16="http://schemas.microsoft.com/office/drawing/2014/main" id="{0D4FE1BE-68BE-4F19-BE5B-1403363DE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9" y="5080000"/>
              <a:ext cx="19050" cy="6350"/>
            </a:xfrm>
            <a:custGeom>
              <a:avLst/>
              <a:gdLst>
                <a:gd name="T0" fmla="*/ 21 w 23"/>
                <a:gd name="T1" fmla="*/ 1 h 7"/>
                <a:gd name="T2" fmla="*/ 11 w 23"/>
                <a:gd name="T3" fmla="*/ 2 h 7"/>
                <a:gd name="T4" fmla="*/ 1 w 23"/>
                <a:gd name="T5" fmla="*/ 2 h 7"/>
                <a:gd name="T6" fmla="*/ 1 w 23"/>
                <a:gd name="T7" fmla="*/ 4 h 7"/>
                <a:gd name="T8" fmla="*/ 22 w 23"/>
                <a:gd name="T9" fmla="*/ 3 h 7"/>
                <a:gd name="T10" fmla="*/ 21 w 23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7">
                  <a:moveTo>
                    <a:pt x="21" y="1"/>
                  </a:moveTo>
                  <a:cubicBezTo>
                    <a:pt x="18" y="0"/>
                    <a:pt x="15" y="2"/>
                    <a:pt x="11" y="2"/>
                  </a:cubicBezTo>
                  <a:cubicBezTo>
                    <a:pt x="8" y="2"/>
                    <a:pt x="4" y="2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5"/>
                    <a:pt x="16" y="7"/>
                    <a:pt x="22" y="3"/>
                  </a:cubicBezTo>
                  <a:cubicBezTo>
                    <a:pt x="23" y="2"/>
                    <a:pt x="23" y="1"/>
                    <a:pt x="21" y="1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2" name="Freeform 61">
              <a:extLst>
                <a:ext uri="{FF2B5EF4-FFF2-40B4-BE49-F238E27FC236}">
                  <a16:creationId xmlns:a16="http://schemas.microsoft.com/office/drawing/2014/main" id="{BA75D9FF-0F00-497F-AEF8-E1A2EE286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9" y="5075238"/>
              <a:ext cx="11113" cy="3175"/>
            </a:xfrm>
            <a:custGeom>
              <a:avLst/>
              <a:gdLst>
                <a:gd name="T0" fmla="*/ 12 w 13"/>
                <a:gd name="T1" fmla="*/ 0 h 4"/>
                <a:gd name="T2" fmla="*/ 7 w 13"/>
                <a:gd name="T3" fmla="*/ 1 h 4"/>
                <a:gd name="T4" fmla="*/ 0 w 13"/>
                <a:gd name="T5" fmla="*/ 2 h 4"/>
                <a:gd name="T6" fmla="*/ 0 w 13"/>
                <a:gd name="T7" fmla="*/ 4 h 4"/>
                <a:gd name="T8" fmla="*/ 12 w 13"/>
                <a:gd name="T9" fmla="*/ 1 h 4"/>
                <a:gd name="T10" fmla="*/ 12 w 1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10" y="0"/>
                    <a:pt x="8" y="1"/>
                    <a:pt x="7" y="1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4" y="4"/>
                    <a:pt x="10" y="4"/>
                    <a:pt x="12" y="1"/>
                  </a:cubicBezTo>
                  <a:cubicBezTo>
                    <a:pt x="13" y="1"/>
                    <a:pt x="13" y="0"/>
                    <a:pt x="12" y="0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3" name="Freeform 62">
              <a:extLst>
                <a:ext uri="{FF2B5EF4-FFF2-40B4-BE49-F238E27FC236}">
                  <a16:creationId xmlns:a16="http://schemas.microsoft.com/office/drawing/2014/main" id="{9C13D302-5950-44B5-86C1-6D89B7CBF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5726" y="5148263"/>
              <a:ext cx="88900" cy="136525"/>
            </a:xfrm>
            <a:custGeom>
              <a:avLst/>
              <a:gdLst>
                <a:gd name="T0" fmla="*/ 101 w 104"/>
                <a:gd name="T1" fmla="*/ 99 h 159"/>
                <a:gd name="T2" fmla="*/ 50 w 104"/>
                <a:gd name="T3" fmla="*/ 64 h 159"/>
                <a:gd name="T4" fmla="*/ 47 w 104"/>
                <a:gd name="T5" fmla="*/ 17 h 159"/>
                <a:gd name="T6" fmla="*/ 58 w 104"/>
                <a:gd name="T7" fmla="*/ 19 h 159"/>
                <a:gd name="T8" fmla="*/ 73 w 104"/>
                <a:gd name="T9" fmla="*/ 42 h 159"/>
                <a:gd name="T10" fmla="*/ 79 w 104"/>
                <a:gd name="T11" fmla="*/ 41 h 159"/>
                <a:gd name="T12" fmla="*/ 73 w 104"/>
                <a:gd name="T13" fmla="*/ 20 h 159"/>
                <a:gd name="T14" fmla="*/ 59 w 104"/>
                <a:gd name="T15" fmla="*/ 13 h 159"/>
                <a:gd name="T16" fmla="*/ 47 w 104"/>
                <a:gd name="T17" fmla="*/ 12 h 159"/>
                <a:gd name="T18" fmla="*/ 47 w 104"/>
                <a:gd name="T19" fmla="*/ 0 h 159"/>
                <a:gd name="T20" fmla="*/ 40 w 104"/>
                <a:gd name="T21" fmla="*/ 0 h 159"/>
                <a:gd name="T22" fmla="*/ 39 w 104"/>
                <a:gd name="T23" fmla="*/ 10 h 159"/>
                <a:gd name="T24" fmla="*/ 33 w 104"/>
                <a:gd name="T25" fmla="*/ 14 h 159"/>
                <a:gd name="T26" fmla="*/ 18 w 104"/>
                <a:gd name="T27" fmla="*/ 24 h 159"/>
                <a:gd name="T28" fmla="*/ 29 w 104"/>
                <a:gd name="T29" fmla="*/ 66 h 159"/>
                <a:gd name="T30" fmla="*/ 42 w 104"/>
                <a:gd name="T31" fmla="*/ 72 h 159"/>
                <a:gd name="T32" fmla="*/ 42 w 104"/>
                <a:gd name="T33" fmla="*/ 81 h 159"/>
                <a:gd name="T34" fmla="*/ 47 w 104"/>
                <a:gd name="T35" fmla="*/ 123 h 159"/>
                <a:gd name="T36" fmla="*/ 48 w 104"/>
                <a:gd name="T37" fmla="*/ 132 h 159"/>
                <a:gd name="T38" fmla="*/ 25 w 104"/>
                <a:gd name="T39" fmla="*/ 121 h 159"/>
                <a:gd name="T40" fmla="*/ 24 w 104"/>
                <a:gd name="T41" fmla="*/ 105 h 159"/>
                <a:gd name="T42" fmla="*/ 11 w 104"/>
                <a:gd name="T43" fmla="*/ 103 h 159"/>
                <a:gd name="T44" fmla="*/ 49 w 104"/>
                <a:gd name="T45" fmla="*/ 144 h 159"/>
                <a:gd name="T46" fmla="*/ 52 w 104"/>
                <a:gd name="T47" fmla="*/ 158 h 159"/>
                <a:gd name="T48" fmla="*/ 62 w 104"/>
                <a:gd name="T49" fmla="*/ 156 h 159"/>
                <a:gd name="T50" fmla="*/ 60 w 104"/>
                <a:gd name="T51" fmla="*/ 144 h 159"/>
                <a:gd name="T52" fmla="*/ 66 w 104"/>
                <a:gd name="T53" fmla="*/ 143 h 159"/>
                <a:gd name="T54" fmla="*/ 101 w 104"/>
                <a:gd name="T55" fmla="*/ 99 h 159"/>
                <a:gd name="T56" fmla="*/ 36 w 104"/>
                <a:gd name="T57" fmla="*/ 57 h 159"/>
                <a:gd name="T58" fmla="*/ 26 w 104"/>
                <a:gd name="T59" fmla="*/ 41 h 159"/>
                <a:gd name="T60" fmla="*/ 39 w 104"/>
                <a:gd name="T61" fmla="*/ 19 h 159"/>
                <a:gd name="T62" fmla="*/ 40 w 104"/>
                <a:gd name="T63" fmla="*/ 60 h 159"/>
                <a:gd name="T64" fmla="*/ 36 w 104"/>
                <a:gd name="T65" fmla="*/ 57 h 159"/>
                <a:gd name="T66" fmla="*/ 88 w 104"/>
                <a:gd name="T67" fmla="*/ 108 h 159"/>
                <a:gd name="T68" fmla="*/ 58 w 104"/>
                <a:gd name="T69" fmla="*/ 132 h 159"/>
                <a:gd name="T70" fmla="*/ 56 w 104"/>
                <a:gd name="T71" fmla="*/ 120 h 159"/>
                <a:gd name="T72" fmla="*/ 51 w 104"/>
                <a:gd name="T73" fmla="*/ 79 h 159"/>
                <a:gd name="T74" fmla="*/ 51 w 104"/>
                <a:gd name="T75" fmla="*/ 75 h 159"/>
                <a:gd name="T76" fmla="*/ 88 w 104"/>
                <a:gd name="T77" fmla="*/ 10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4" h="159">
                  <a:moveTo>
                    <a:pt x="101" y="99"/>
                  </a:moveTo>
                  <a:cubicBezTo>
                    <a:pt x="98" y="73"/>
                    <a:pt x="71" y="72"/>
                    <a:pt x="50" y="64"/>
                  </a:cubicBezTo>
                  <a:cubicBezTo>
                    <a:pt x="49" y="49"/>
                    <a:pt x="49" y="33"/>
                    <a:pt x="47" y="17"/>
                  </a:cubicBezTo>
                  <a:cubicBezTo>
                    <a:pt x="51" y="17"/>
                    <a:pt x="54" y="18"/>
                    <a:pt x="58" y="19"/>
                  </a:cubicBezTo>
                  <a:cubicBezTo>
                    <a:pt x="67" y="23"/>
                    <a:pt x="73" y="33"/>
                    <a:pt x="73" y="42"/>
                  </a:cubicBezTo>
                  <a:cubicBezTo>
                    <a:pt x="75" y="42"/>
                    <a:pt x="77" y="41"/>
                    <a:pt x="79" y="41"/>
                  </a:cubicBezTo>
                  <a:cubicBezTo>
                    <a:pt x="83" y="39"/>
                    <a:pt x="75" y="22"/>
                    <a:pt x="73" y="20"/>
                  </a:cubicBezTo>
                  <a:cubicBezTo>
                    <a:pt x="69" y="15"/>
                    <a:pt x="65" y="15"/>
                    <a:pt x="59" y="13"/>
                  </a:cubicBezTo>
                  <a:cubicBezTo>
                    <a:pt x="55" y="12"/>
                    <a:pt x="51" y="12"/>
                    <a:pt x="47" y="12"/>
                  </a:cubicBezTo>
                  <a:cubicBezTo>
                    <a:pt x="47" y="11"/>
                    <a:pt x="46" y="0"/>
                    <a:pt x="47" y="0"/>
                  </a:cubicBezTo>
                  <a:cubicBezTo>
                    <a:pt x="44" y="0"/>
                    <a:pt x="42" y="0"/>
                    <a:pt x="40" y="0"/>
                  </a:cubicBezTo>
                  <a:cubicBezTo>
                    <a:pt x="40" y="3"/>
                    <a:pt x="41" y="8"/>
                    <a:pt x="39" y="10"/>
                  </a:cubicBezTo>
                  <a:cubicBezTo>
                    <a:pt x="38" y="13"/>
                    <a:pt x="36" y="13"/>
                    <a:pt x="33" y="14"/>
                  </a:cubicBezTo>
                  <a:cubicBezTo>
                    <a:pt x="27" y="16"/>
                    <a:pt x="22" y="19"/>
                    <a:pt x="18" y="24"/>
                  </a:cubicBezTo>
                  <a:cubicBezTo>
                    <a:pt x="7" y="39"/>
                    <a:pt x="14" y="57"/>
                    <a:pt x="29" y="66"/>
                  </a:cubicBezTo>
                  <a:cubicBezTo>
                    <a:pt x="32" y="68"/>
                    <a:pt x="37" y="70"/>
                    <a:pt x="42" y="72"/>
                  </a:cubicBezTo>
                  <a:cubicBezTo>
                    <a:pt x="42" y="75"/>
                    <a:pt x="42" y="78"/>
                    <a:pt x="42" y="81"/>
                  </a:cubicBezTo>
                  <a:cubicBezTo>
                    <a:pt x="44" y="95"/>
                    <a:pt x="45" y="109"/>
                    <a:pt x="47" y="123"/>
                  </a:cubicBezTo>
                  <a:cubicBezTo>
                    <a:pt x="47" y="126"/>
                    <a:pt x="48" y="129"/>
                    <a:pt x="48" y="132"/>
                  </a:cubicBezTo>
                  <a:cubicBezTo>
                    <a:pt x="39" y="131"/>
                    <a:pt x="29" y="129"/>
                    <a:pt x="25" y="121"/>
                  </a:cubicBezTo>
                  <a:cubicBezTo>
                    <a:pt x="24" y="119"/>
                    <a:pt x="20" y="104"/>
                    <a:pt x="24" y="105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0" y="128"/>
                    <a:pt x="27" y="141"/>
                    <a:pt x="49" y="144"/>
                  </a:cubicBezTo>
                  <a:cubicBezTo>
                    <a:pt x="50" y="148"/>
                    <a:pt x="51" y="153"/>
                    <a:pt x="52" y="158"/>
                  </a:cubicBezTo>
                  <a:cubicBezTo>
                    <a:pt x="55" y="158"/>
                    <a:pt x="61" y="159"/>
                    <a:pt x="62" y="156"/>
                  </a:cubicBezTo>
                  <a:cubicBezTo>
                    <a:pt x="62" y="155"/>
                    <a:pt x="59" y="144"/>
                    <a:pt x="60" y="144"/>
                  </a:cubicBezTo>
                  <a:cubicBezTo>
                    <a:pt x="62" y="144"/>
                    <a:pt x="64" y="143"/>
                    <a:pt x="66" y="143"/>
                  </a:cubicBezTo>
                  <a:cubicBezTo>
                    <a:pt x="86" y="139"/>
                    <a:pt x="104" y="122"/>
                    <a:pt x="101" y="99"/>
                  </a:cubicBezTo>
                  <a:close/>
                  <a:moveTo>
                    <a:pt x="36" y="57"/>
                  </a:moveTo>
                  <a:cubicBezTo>
                    <a:pt x="31" y="53"/>
                    <a:pt x="27" y="47"/>
                    <a:pt x="26" y="41"/>
                  </a:cubicBezTo>
                  <a:cubicBezTo>
                    <a:pt x="24" y="30"/>
                    <a:pt x="30" y="22"/>
                    <a:pt x="39" y="19"/>
                  </a:cubicBezTo>
                  <a:cubicBezTo>
                    <a:pt x="38" y="32"/>
                    <a:pt x="39" y="46"/>
                    <a:pt x="40" y="60"/>
                  </a:cubicBezTo>
                  <a:cubicBezTo>
                    <a:pt x="39" y="59"/>
                    <a:pt x="37" y="58"/>
                    <a:pt x="36" y="57"/>
                  </a:cubicBezTo>
                  <a:close/>
                  <a:moveTo>
                    <a:pt x="88" y="108"/>
                  </a:moveTo>
                  <a:cubicBezTo>
                    <a:pt x="85" y="123"/>
                    <a:pt x="72" y="131"/>
                    <a:pt x="58" y="132"/>
                  </a:cubicBezTo>
                  <a:cubicBezTo>
                    <a:pt x="57" y="128"/>
                    <a:pt x="57" y="124"/>
                    <a:pt x="56" y="120"/>
                  </a:cubicBezTo>
                  <a:cubicBezTo>
                    <a:pt x="54" y="106"/>
                    <a:pt x="53" y="93"/>
                    <a:pt x="51" y="79"/>
                  </a:cubicBezTo>
                  <a:cubicBezTo>
                    <a:pt x="51" y="77"/>
                    <a:pt x="51" y="76"/>
                    <a:pt x="51" y="75"/>
                  </a:cubicBezTo>
                  <a:cubicBezTo>
                    <a:pt x="70" y="80"/>
                    <a:pt x="91" y="87"/>
                    <a:pt x="88" y="108"/>
                  </a:cubicBezTo>
                  <a:close/>
                </a:path>
              </a:pathLst>
            </a:custGeom>
            <a:solidFill>
              <a:srgbClr val="665C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4" name="Freeform 63">
              <a:extLst>
                <a:ext uri="{FF2B5EF4-FFF2-40B4-BE49-F238E27FC236}">
                  <a16:creationId xmlns:a16="http://schemas.microsoft.com/office/drawing/2014/main" id="{69A8FF90-07F9-48F5-A328-9F73892DE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10188"/>
              <a:ext cx="60325" cy="17463"/>
            </a:xfrm>
            <a:custGeom>
              <a:avLst/>
              <a:gdLst>
                <a:gd name="T0" fmla="*/ 0 w 69"/>
                <a:gd name="T1" fmla="*/ 3 h 19"/>
                <a:gd name="T2" fmla="*/ 1 w 69"/>
                <a:gd name="T3" fmla="*/ 15 h 19"/>
                <a:gd name="T4" fmla="*/ 33 w 69"/>
                <a:gd name="T5" fmla="*/ 19 h 19"/>
                <a:gd name="T6" fmla="*/ 64 w 69"/>
                <a:gd name="T7" fmla="*/ 15 h 19"/>
                <a:gd name="T8" fmla="*/ 68 w 69"/>
                <a:gd name="T9" fmla="*/ 9 h 19"/>
                <a:gd name="T10" fmla="*/ 67 w 69"/>
                <a:gd name="T11" fmla="*/ 0 h 19"/>
                <a:gd name="T12" fmla="*/ 0 w 69"/>
                <a:gd name="T1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19">
                  <a:moveTo>
                    <a:pt x="0" y="3"/>
                  </a:moveTo>
                  <a:cubicBezTo>
                    <a:pt x="0" y="7"/>
                    <a:pt x="1" y="11"/>
                    <a:pt x="1" y="15"/>
                  </a:cubicBezTo>
                  <a:cubicBezTo>
                    <a:pt x="12" y="18"/>
                    <a:pt x="23" y="19"/>
                    <a:pt x="33" y="19"/>
                  </a:cubicBezTo>
                  <a:cubicBezTo>
                    <a:pt x="44" y="19"/>
                    <a:pt x="54" y="17"/>
                    <a:pt x="64" y="15"/>
                  </a:cubicBezTo>
                  <a:cubicBezTo>
                    <a:pt x="67" y="14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5" name="Freeform 64">
              <a:extLst>
                <a:ext uri="{FF2B5EF4-FFF2-40B4-BE49-F238E27FC236}">
                  <a16:creationId xmlns:a16="http://schemas.microsoft.com/office/drawing/2014/main" id="{EB2BB154-EFE3-4945-860A-1F86FFEE9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310188"/>
              <a:ext cx="31750" cy="17463"/>
            </a:xfrm>
            <a:custGeom>
              <a:avLst/>
              <a:gdLst>
                <a:gd name="T0" fmla="*/ 34 w 36"/>
                <a:gd name="T1" fmla="*/ 0 h 19"/>
                <a:gd name="T2" fmla="*/ 31 w 36"/>
                <a:gd name="T3" fmla="*/ 0 h 19"/>
                <a:gd name="T4" fmla="*/ 31 w 36"/>
                <a:gd name="T5" fmla="*/ 9 h 19"/>
                <a:gd name="T6" fmla="*/ 27 w 36"/>
                <a:gd name="T7" fmla="*/ 15 h 19"/>
                <a:gd name="T8" fmla="*/ 0 w 36"/>
                <a:gd name="T9" fmla="*/ 19 h 19"/>
                <a:gd name="T10" fmla="*/ 0 w 36"/>
                <a:gd name="T11" fmla="*/ 19 h 19"/>
                <a:gd name="T12" fmla="*/ 31 w 36"/>
                <a:gd name="T13" fmla="*/ 15 h 19"/>
                <a:gd name="T14" fmla="*/ 35 w 36"/>
                <a:gd name="T15" fmla="*/ 9 h 19"/>
                <a:gd name="T16" fmla="*/ 34 w 36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19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4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19"/>
                    <a:pt x="21" y="17"/>
                    <a:pt x="31" y="15"/>
                  </a:cubicBezTo>
                  <a:cubicBezTo>
                    <a:pt x="34" y="14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6" name="Freeform 65">
              <a:extLst>
                <a:ext uri="{FF2B5EF4-FFF2-40B4-BE49-F238E27FC236}">
                  <a16:creationId xmlns:a16="http://schemas.microsoft.com/office/drawing/2014/main" id="{AB5FB0BF-9278-49FF-9CA3-2C103C1C0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13363"/>
              <a:ext cx="58738" cy="14288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7" name="Freeform 66">
              <a:extLst>
                <a:ext uri="{FF2B5EF4-FFF2-40B4-BE49-F238E27FC236}">
                  <a16:creationId xmlns:a16="http://schemas.microsoft.com/office/drawing/2014/main" id="{EEA7F7A1-40B2-4254-B1FA-4AAEAE77D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18125"/>
              <a:ext cx="3175" cy="9525"/>
            </a:xfrm>
            <a:custGeom>
              <a:avLst/>
              <a:gdLst>
                <a:gd name="T0" fmla="*/ 3 w 4"/>
                <a:gd name="T1" fmla="*/ 6 h 10"/>
                <a:gd name="T2" fmla="*/ 2 w 4"/>
                <a:gd name="T3" fmla="*/ 1 h 10"/>
                <a:gd name="T4" fmla="*/ 1 w 4"/>
                <a:gd name="T5" fmla="*/ 1 h 10"/>
                <a:gd name="T6" fmla="*/ 1 w 4"/>
                <a:gd name="T7" fmla="*/ 6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8" name="Freeform 67">
              <a:extLst>
                <a:ext uri="{FF2B5EF4-FFF2-40B4-BE49-F238E27FC236}">
                  <a16:creationId xmlns:a16="http://schemas.microsoft.com/office/drawing/2014/main" id="{F60995E9-2F53-4DF6-A2CD-0228064B8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31812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9" name="Freeform 68">
              <a:extLst>
                <a:ext uri="{FF2B5EF4-FFF2-40B4-BE49-F238E27FC236}">
                  <a16:creationId xmlns:a16="http://schemas.microsoft.com/office/drawing/2014/main" id="{1B9446FB-50BC-4513-8A41-20816A7F7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18125"/>
              <a:ext cx="3175" cy="7938"/>
            </a:xfrm>
            <a:custGeom>
              <a:avLst/>
              <a:gdLst>
                <a:gd name="T0" fmla="*/ 2 w 3"/>
                <a:gd name="T1" fmla="*/ 4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3" y="6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0" name="Freeform 69">
              <a:extLst>
                <a:ext uri="{FF2B5EF4-FFF2-40B4-BE49-F238E27FC236}">
                  <a16:creationId xmlns:a16="http://schemas.microsoft.com/office/drawing/2014/main" id="{02EBA6B3-BC6D-4B04-893B-6CE5855C0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16538"/>
              <a:ext cx="3175" cy="7938"/>
            </a:xfrm>
            <a:custGeom>
              <a:avLst/>
              <a:gdLst>
                <a:gd name="T0" fmla="*/ 3 w 3"/>
                <a:gd name="T1" fmla="*/ 7 h 9"/>
                <a:gd name="T2" fmla="*/ 2 w 3"/>
                <a:gd name="T3" fmla="*/ 0 h 9"/>
                <a:gd name="T4" fmla="*/ 0 w 3"/>
                <a:gd name="T5" fmla="*/ 0 h 9"/>
                <a:gd name="T6" fmla="*/ 1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7"/>
                  </a:moveTo>
                  <a:cubicBezTo>
                    <a:pt x="2" y="5"/>
                    <a:pt x="2" y="3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1" name="Freeform 70">
              <a:extLst>
                <a:ext uri="{FF2B5EF4-FFF2-40B4-BE49-F238E27FC236}">
                  <a16:creationId xmlns:a16="http://schemas.microsoft.com/office/drawing/2014/main" id="{21551875-F0F8-4C38-9BFD-865D44B75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14950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2" name="Freeform 71">
              <a:extLst>
                <a:ext uri="{FF2B5EF4-FFF2-40B4-BE49-F238E27FC236}">
                  <a16:creationId xmlns:a16="http://schemas.microsoft.com/office/drawing/2014/main" id="{C4496AA7-E941-4281-A638-12CCA06DA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313363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3" name="Freeform 72">
              <a:extLst>
                <a:ext uri="{FF2B5EF4-FFF2-40B4-BE49-F238E27FC236}">
                  <a16:creationId xmlns:a16="http://schemas.microsoft.com/office/drawing/2014/main" id="{BE22CCFB-A14F-4B42-AADD-B72B2746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31812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4" name="Freeform 73">
              <a:extLst>
                <a:ext uri="{FF2B5EF4-FFF2-40B4-BE49-F238E27FC236}">
                  <a16:creationId xmlns:a16="http://schemas.microsoft.com/office/drawing/2014/main" id="{CA39CDF1-61DC-471C-8A77-C62D46059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31812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5" name="Freeform 74">
              <a:extLst>
                <a:ext uri="{FF2B5EF4-FFF2-40B4-BE49-F238E27FC236}">
                  <a16:creationId xmlns:a16="http://schemas.microsoft.com/office/drawing/2014/main" id="{EBA3AD12-7507-4451-AC37-F10FC7AC0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316538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3 h 10"/>
                <a:gd name="T4" fmla="*/ 0 w 3"/>
                <a:gd name="T5" fmla="*/ 5 h 10"/>
                <a:gd name="T6" fmla="*/ 1 w 3"/>
                <a:gd name="T7" fmla="*/ 10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10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6" name="Freeform 75">
              <a:extLst>
                <a:ext uri="{FF2B5EF4-FFF2-40B4-BE49-F238E27FC236}">
                  <a16:creationId xmlns:a16="http://schemas.microsoft.com/office/drawing/2014/main" id="{A590B05A-5D66-4B85-9589-B5342D3A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1653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8 h 10"/>
                <a:gd name="T10" fmla="*/ 2 w 2"/>
                <a:gd name="T11" fmla="*/ 8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10"/>
                    <a:pt x="2" y="10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7" name="Freeform 76">
              <a:extLst>
                <a:ext uri="{FF2B5EF4-FFF2-40B4-BE49-F238E27FC236}">
                  <a16:creationId xmlns:a16="http://schemas.microsoft.com/office/drawing/2014/main" id="{F74481D2-21BD-4CB9-A02E-D7C11EEF1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316538"/>
              <a:ext cx="3175" cy="6350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8" name="Freeform 77">
              <a:extLst>
                <a:ext uri="{FF2B5EF4-FFF2-40B4-BE49-F238E27FC236}">
                  <a16:creationId xmlns:a16="http://schemas.microsoft.com/office/drawing/2014/main" id="{11288ADC-32E3-40E1-8122-6805CA3D9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302250"/>
              <a:ext cx="63500" cy="17463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9" name="Freeform 78">
              <a:extLst>
                <a:ext uri="{FF2B5EF4-FFF2-40B4-BE49-F238E27FC236}">
                  <a16:creationId xmlns:a16="http://schemas.microsoft.com/office/drawing/2014/main" id="{C9C428DF-2B90-4F9E-8116-EC582701F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30383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0" name="Freeform 79">
              <a:extLst>
                <a:ext uri="{FF2B5EF4-FFF2-40B4-BE49-F238E27FC236}">
                  <a16:creationId xmlns:a16="http://schemas.microsoft.com/office/drawing/2014/main" id="{3BFB598B-A745-4C90-A472-B0D917E1A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305425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1" name="Freeform 80">
              <a:extLst>
                <a:ext uri="{FF2B5EF4-FFF2-40B4-BE49-F238E27FC236}">
                  <a16:creationId xmlns:a16="http://schemas.microsoft.com/office/drawing/2014/main" id="{29015CD8-61F9-4BBB-B200-4621B5E15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305425"/>
              <a:ext cx="47625" cy="6350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2" name="Freeform 81">
              <a:extLst>
                <a:ext uri="{FF2B5EF4-FFF2-40B4-BE49-F238E27FC236}">
                  <a16:creationId xmlns:a16="http://schemas.microsoft.com/office/drawing/2014/main" id="{BD60CC45-882B-4E23-BEC0-303F6A040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99075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3" name="Freeform 82">
              <a:extLst>
                <a:ext uri="{FF2B5EF4-FFF2-40B4-BE49-F238E27FC236}">
                  <a16:creationId xmlns:a16="http://schemas.microsoft.com/office/drawing/2014/main" id="{325B6A2F-CB43-4290-BBD7-81CE3C372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99075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4" name="Freeform 83">
              <a:extLst>
                <a:ext uri="{FF2B5EF4-FFF2-40B4-BE49-F238E27FC236}">
                  <a16:creationId xmlns:a16="http://schemas.microsoft.com/office/drawing/2014/main" id="{CDD0BC9C-D39C-438F-A236-E5CE93B50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00663"/>
              <a:ext cx="58738" cy="15875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7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4"/>
                    <a:pt x="5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3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5" name="Freeform 84">
              <a:extLst>
                <a:ext uri="{FF2B5EF4-FFF2-40B4-BE49-F238E27FC236}">
                  <a16:creationId xmlns:a16="http://schemas.microsoft.com/office/drawing/2014/main" id="{EDDCC389-7154-4458-862E-05B64A535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07013"/>
              <a:ext cx="3175" cy="9525"/>
            </a:xfrm>
            <a:custGeom>
              <a:avLst/>
              <a:gdLst>
                <a:gd name="T0" fmla="*/ 3 w 4"/>
                <a:gd name="T1" fmla="*/ 6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6 h 11"/>
                <a:gd name="T8" fmla="*/ 2 w 4"/>
                <a:gd name="T9" fmla="*/ 10 h 11"/>
                <a:gd name="T10" fmla="*/ 3 w 4"/>
                <a:gd name="T11" fmla="*/ 10 h 11"/>
                <a:gd name="T12" fmla="*/ 3 w 4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6" name="Freeform 85">
              <a:extLst>
                <a:ext uri="{FF2B5EF4-FFF2-40B4-BE49-F238E27FC236}">
                  <a16:creationId xmlns:a16="http://schemas.microsoft.com/office/drawing/2014/main" id="{E0F6C524-9A6E-44AF-A7F3-D54F7C206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30542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7" name="Freeform 86">
              <a:extLst>
                <a:ext uri="{FF2B5EF4-FFF2-40B4-BE49-F238E27FC236}">
                  <a16:creationId xmlns:a16="http://schemas.microsoft.com/office/drawing/2014/main" id="{80D7E792-9185-4B59-9324-B127EF9F0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07013"/>
              <a:ext cx="3175" cy="6350"/>
            </a:xfrm>
            <a:custGeom>
              <a:avLst/>
              <a:gdLst>
                <a:gd name="T0" fmla="*/ 2 w 3"/>
                <a:gd name="T1" fmla="*/ 5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8 h 8"/>
                <a:gd name="T10" fmla="*/ 2 w 3"/>
                <a:gd name="T11" fmla="*/ 8 h 8"/>
                <a:gd name="T12" fmla="*/ 2 w 3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1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8" name="Freeform 87">
              <a:extLst>
                <a:ext uri="{FF2B5EF4-FFF2-40B4-BE49-F238E27FC236}">
                  <a16:creationId xmlns:a16="http://schemas.microsoft.com/office/drawing/2014/main" id="{1C6C622F-F5D7-4195-8CD8-E38E28498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0542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8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9" name="Freeform 88">
              <a:extLst>
                <a:ext uri="{FF2B5EF4-FFF2-40B4-BE49-F238E27FC236}">
                  <a16:creationId xmlns:a16="http://schemas.microsoft.com/office/drawing/2014/main" id="{A7AD4A2A-4CC1-42B7-8DED-7685B72CD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02250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2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0" name="Freeform 89">
              <a:extLst>
                <a:ext uri="{FF2B5EF4-FFF2-40B4-BE49-F238E27FC236}">
                  <a16:creationId xmlns:a16="http://schemas.microsoft.com/office/drawing/2014/main" id="{8EAA1256-D9E5-4E9F-AABC-891C8DF29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300663"/>
              <a:ext cx="1588" cy="9525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1" name="Freeform 90">
              <a:extLst>
                <a:ext uri="{FF2B5EF4-FFF2-40B4-BE49-F238E27FC236}">
                  <a16:creationId xmlns:a16="http://schemas.microsoft.com/office/drawing/2014/main" id="{D58F91C0-76C5-4E58-A1B2-E794BE1BB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307013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4 h 9"/>
                <a:gd name="T8" fmla="*/ 2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4"/>
                  </a:cubicBezTo>
                  <a:cubicBezTo>
                    <a:pt x="1" y="6"/>
                    <a:pt x="0" y="7"/>
                    <a:pt x="2" y="8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2" name="Freeform 91">
              <a:extLst>
                <a:ext uri="{FF2B5EF4-FFF2-40B4-BE49-F238E27FC236}">
                  <a16:creationId xmlns:a16="http://schemas.microsoft.com/office/drawing/2014/main" id="{F8FDC938-93E2-4715-8747-FE582E88E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307013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3" name="Freeform 92">
              <a:extLst>
                <a:ext uri="{FF2B5EF4-FFF2-40B4-BE49-F238E27FC236}">
                  <a16:creationId xmlns:a16="http://schemas.microsoft.com/office/drawing/2014/main" id="{C09C8FDF-A91A-498E-81CD-0ED3B8B64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30542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4" name="Freeform 93">
              <a:extLst>
                <a:ext uri="{FF2B5EF4-FFF2-40B4-BE49-F238E27FC236}">
                  <a16:creationId xmlns:a16="http://schemas.microsoft.com/office/drawing/2014/main" id="{6043F7DE-F92D-49BA-88F8-0F241CB9B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0383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5" name="Freeform 94">
              <a:extLst>
                <a:ext uri="{FF2B5EF4-FFF2-40B4-BE49-F238E27FC236}">
                  <a16:creationId xmlns:a16="http://schemas.microsoft.com/office/drawing/2014/main" id="{9B87BDF6-D9EB-42DE-9CBF-01CF24695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303838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6" name="Freeform 95">
              <a:extLst>
                <a:ext uri="{FF2B5EF4-FFF2-40B4-BE49-F238E27FC236}">
                  <a16:creationId xmlns:a16="http://schemas.microsoft.com/office/drawing/2014/main" id="{DA74464A-A453-4A9C-A244-EB41B15EF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91138"/>
              <a:ext cx="63500" cy="17463"/>
            </a:xfrm>
            <a:custGeom>
              <a:avLst/>
              <a:gdLst>
                <a:gd name="T0" fmla="*/ 58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3 h 20"/>
                <a:gd name="T12" fmla="*/ 11 w 74"/>
                <a:gd name="T13" fmla="*/ 5 h 20"/>
                <a:gd name="T14" fmla="*/ 58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8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7" name="Freeform 96">
              <a:extLst>
                <a:ext uri="{FF2B5EF4-FFF2-40B4-BE49-F238E27FC236}">
                  <a16:creationId xmlns:a16="http://schemas.microsoft.com/office/drawing/2014/main" id="{01A81D91-3246-4CF5-A879-02525F286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9113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8" name="Freeform 97">
              <a:extLst>
                <a:ext uri="{FF2B5EF4-FFF2-40B4-BE49-F238E27FC236}">
                  <a16:creationId xmlns:a16="http://schemas.microsoft.com/office/drawing/2014/main" id="{A026AFC5-3F1F-4001-BEAB-FE072AB73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4313"/>
              <a:ext cx="47625" cy="11113"/>
            </a:xfrm>
            <a:custGeom>
              <a:avLst/>
              <a:gdLst>
                <a:gd name="T0" fmla="*/ 45 w 57"/>
                <a:gd name="T1" fmla="*/ 1 h 12"/>
                <a:gd name="T2" fmla="*/ 9 w 57"/>
                <a:gd name="T3" fmla="*/ 3 h 12"/>
                <a:gd name="T4" fmla="*/ 2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3"/>
                    <a:pt x="0" y="5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9" name="Freeform 98">
              <a:extLst>
                <a:ext uri="{FF2B5EF4-FFF2-40B4-BE49-F238E27FC236}">
                  <a16:creationId xmlns:a16="http://schemas.microsoft.com/office/drawing/2014/main" id="{4F883569-266D-4812-A1B7-4B0D11ED7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4313"/>
              <a:ext cx="47625" cy="6350"/>
            </a:xfrm>
            <a:custGeom>
              <a:avLst/>
              <a:gdLst>
                <a:gd name="T0" fmla="*/ 8 w 55"/>
                <a:gd name="T1" fmla="*/ 4 h 7"/>
                <a:gd name="T2" fmla="*/ 44 w 55"/>
                <a:gd name="T3" fmla="*/ 3 h 7"/>
                <a:gd name="T4" fmla="*/ 55 w 55"/>
                <a:gd name="T5" fmla="*/ 7 h 7"/>
                <a:gd name="T6" fmla="*/ 55 w 55"/>
                <a:gd name="T7" fmla="*/ 5 h 7"/>
                <a:gd name="T8" fmla="*/ 44 w 55"/>
                <a:gd name="T9" fmla="*/ 1 h 7"/>
                <a:gd name="T10" fmla="*/ 8 w 55"/>
                <a:gd name="T11" fmla="*/ 3 h 7"/>
                <a:gd name="T12" fmla="*/ 1 w 55"/>
                <a:gd name="T13" fmla="*/ 7 h 7"/>
                <a:gd name="T14" fmla="*/ 8 w 55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7">
                  <a:moveTo>
                    <a:pt x="8" y="4"/>
                  </a:moveTo>
                  <a:cubicBezTo>
                    <a:pt x="19" y="1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6"/>
                    <a:pt x="55" y="6"/>
                    <a:pt x="55" y="5"/>
                  </a:cubicBezTo>
                  <a:cubicBezTo>
                    <a:pt x="54" y="2"/>
                    <a:pt x="47" y="2"/>
                    <a:pt x="44" y="1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3"/>
                    <a:pt x="0" y="5"/>
                    <a:pt x="1" y="7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0" name="Freeform 99">
              <a:extLst>
                <a:ext uri="{FF2B5EF4-FFF2-40B4-BE49-F238E27FC236}">
                  <a16:creationId xmlns:a16="http://schemas.microsoft.com/office/drawing/2014/main" id="{CC0E0624-2AB6-4FF9-90D5-73EC75535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637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cubicBezTo>
                    <a:pt x="67" y="0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1" name="Freeform 100">
              <a:extLst>
                <a:ext uri="{FF2B5EF4-FFF2-40B4-BE49-F238E27FC236}">
                  <a16:creationId xmlns:a16="http://schemas.microsoft.com/office/drawing/2014/main" id="{CCF281F7-9AFF-49E4-AF6F-7D5D7133A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1" y="5286375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1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2" name="Freeform 101">
              <a:extLst>
                <a:ext uri="{FF2B5EF4-FFF2-40B4-BE49-F238E27FC236}">
                  <a16:creationId xmlns:a16="http://schemas.microsoft.com/office/drawing/2014/main" id="{918F6DE8-4D1C-4ACF-8399-DA422D805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9550"/>
              <a:ext cx="58738" cy="14288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9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8" y="12"/>
                    <a:pt x="7" y="9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3" name="Freeform 102">
              <a:extLst>
                <a:ext uri="{FF2B5EF4-FFF2-40B4-BE49-F238E27FC236}">
                  <a16:creationId xmlns:a16="http://schemas.microsoft.com/office/drawing/2014/main" id="{35661071-8809-48F5-BD63-84CF7FABF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9" y="5295900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4" name="Freeform 103">
              <a:extLst>
                <a:ext uri="{FF2B5EF4-FFF2-40B4-BE49-F238E27FC236}">
                  <a16:creationId xmlns:a16="http://schemas.microsoft.com/office/drawing/2014/main" id="{008CEDED-01BE-4DD1-8433-17F32ABF9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9" y="5294313"/>
              <a:ext cx="3175" cy="9525"/>
            </a:xfrm>
            <a:custGeom>
              <a:avLst/>
              <a:gdLst>
                <a:gd name="T0" fmla="*/ 3 w 4"/>
                <a:gd name="T1" fmla="*/ 8 h 11"/>
                <a:gd name="T2" fmla="*/ 2 w 4"/>
                <a:gd name="T3" fmla="*/ 0 h 11"/>
                <a:gd name="T4" fmla="*/ 1 w 4"/>
                <a:gd name="T5" fmla="*/ 0 h 11"/>
                <a:gd name="T6" fmla="*/ 1 w 4"/>
                <a:gd name="T7" fmla="*/ 9 h 11"/>
                <a:gd name="T8" fmla="*/ 2 w 4"/>
                <a:gd name="T9" fmla="*/ 11 h 11"/>
                <a:gd name="T10" fmla="*/ 2 w 4"/>
                <a:gd name="T11" fmla="*/ 10 h 11"/>
                <a:gd name="T12" fmla="*/ 3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10"/>
                    <a:pt x="4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5" name="Freeform 104">
              <a:extLst>
                <a:ext uri="{FF2B5EF4-FFF2-40B4-BE49-F238E27FC236}">
                  <a16:creationId xmlns:a16="http://schemas.microsoft.com/office/drawing/2014/main" id="{8F269B2C-52AF-47E8-B36A-575748F59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9" y="5295900"/>
              <a:ext cx="1588" cy="4763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6" name="Freeform 105">
              <a:extLst>
                <a:ext uri="{FF2B5EF4-FFF2-40B4-BE49-F238E27FC236}">
                  <a16:creationId xmlns:a16="http://schemas.microsoft.com/office/drawing/2014/main" id="{97A25D1C-83D1-421F-9EEE-F759BAA94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9272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7" name="Freeform 106">
              <a:extLst>
                <a:ext uri="{FF2B5EF4-FFF2-40B4-BE49-F238E27FC236}">
                  <a16:creationId xmlns:a16="http://schemas.microsoft.com/office/drawing/2014/main" id="{B87570DB-32BB-4EAD-A3CB-D5E0F894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91138"/>
              <a:ext cx="1588" cy="9525"/>
            </a:xfrm>
            <a:custGeom>
              <a:avLst/>
              <a:gdLst>
                <a:gd name="T0" fmla="*/ 2 w 2"/>
                <a:gd name="T1" fmla="*/ 6 h 11"/>
                <a:gd name="T2" fmla="*/ 2 w 2"/>
                <a:gd name="T3" fmla="*/ 2 h 11"/>
                <a:gd name="T4" fmla="*/ 0 w 2"/>
                <a:gd name="T5" fmla="*/ 2 h 11"/>
                <a:gd name="T6" fmla="*/ 0 w 2"/>
                <a:gd name="T7" fmla="*/ 6 h 11"/>
                <a:gd name="T8" fmla="*/ 1 w 2"/>
                <a:gd name="T9" fmla="*/ 10 h 11"/>
                <a:gd name="T10" fmla="*/ 2 w 2"/>
                <a:gd name="T11" fmla="*/ 10 h 11"/>
                <a:gd name="T12" fmla="*/ 2 w 2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10"/>
                    <a:pt x="1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2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8" name="Freeform 107">
              <a:extLst>
                <a:ext uri="{FF2B5EF4-FFF2-40B4-BE49-F238E27FC236}">
                  <a16:creationId xmlns:a16="http://schemas.microsoft.com/office/drawing/2014/main" id="{A7688C62-245C-48FE-A6C4-4B1EE6ECA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89550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9" name="Freeform 108">
              <a:extLst>
                <a:ext uri="{FF2B5EF4-FFF2-40B4-BE49-F238E27FC236}">
                  <a16:creationId xmlns:a16="http://schemas.microsoft.com/office/drawing/2014/main" id="{0B0CFEA7-EFD5-4DEF-B341-5623C30AE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95900"/>
              <a:ext cx="3175" cy="6350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0" name="Freeform 109">
              <a:extLst>
                <a:ext uri="{FF2B5EF4-FFF2-40B4-BE49-F238E27FC236}">
                  <a16:creationId xmlns:a16="http://schemas.microsoft.com/office/drawing/2014/main" id="{46DD27C9-3810-4896-A3DC-C11C7A536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1" y="529431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7"/>
                    <a:pt x="0" y="8"/>
                    <a:pt x="1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1" name="Freeform 110">
              <a:extLst>
                <a:ext uri="{FF2B5EF4-FFF2-40B4-BE49-F238E27FC236}">
                  <a16:creationId xmlns:a16="http://schemas.microsoft.com/office/drawing/2014/main" id="{7652FCB8-DB0F-4034-A0DA-AFA372B62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29272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1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2" name="Freeform 111">
              <a:extLst>
                <a:ext uri="{FF2B5EF4-FFF2-40B4-BE49-F238E27FC236}">
                  <a16:creationId xmlns:a16="http://schemas.microsoft.com/office/drawing/2014/main" id="{CD144EEA-BA0A-44E0-9960-ED998B2CA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91138"/>
              <a:ext cx="1588" cy="9525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3" name="Freeform 112">
              <a:extLst>
                <a:ext uri="{FF2B5EF4-FFF2-40B4-BE49-F238E27FC236}">
                  <a16:creationId xmlns:a16="http://schemas.microsoft.com/office/drawing/2014/main" id="{14CC01FB-8CDF-4A7F-93DA-5544EF15A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2725"/>
              <a:ext cx="3175" cy="6350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1 w 4"/>
                <a:gd name="T7" fmla="*/ 6 h 8"/>
                <a:gd name="T8" fmla="*/ 2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4" name="Freeform 113">
              <a:extLst>
                <a:ext uri="{FF2B5EF4-FFF2-40B4-BE49-F238E27FC236}">
                  <a16:creationId xmlns:a16="http://schemas.microsoft.com/office/drawing/2014/main" id="{D05F6299-9AD8-40FD-A6CB-1CB8FF275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7843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5 w 73"/>
                <a:gd name="T5" fmla="*/ 18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69" y="5"/>
                    <a:pt x="71" y="9"/>
                  </a:cubicBezTo>
                  <a:cubicBezTo>
                    <a:pt x="73" y="14"/>
                    <a:pt x="58" y="17"/>
                    <a:pt x="55" y="18"/>
                  </a:cubicBezTo>
                  <a:cubicBezTo>
                    <a:pt x="50" y="19"/>
                    <a:pt x="45" y="19"/>
                    <a:pt x="40" y="19"/>
                  </a:cubicBezTo>
                  <a:cubicBezTo>
                    <a:pt x="29" y="20"/>
                    <a:pt x="18" y="19"/>
                    <a:pt x="8" y="16"/>
                  </a:cubicBezTo>
                  <a:cubicBezTo>
                    <a:pt x="5" y="16"/>
                    <a:pt x="3" y="15"/>
                    <a:pt x="2" y="13"/>
                  </a:cubicBezTo>
                  <a:cubicBezTo>
                    <a:pt x="0" y="9"/>
                    <a:pt x="5" y="6"/>
                    <a:pt x="11" y="5"/>
                  </a:cubicBezTo>
                  <a:cubicBezTo>
                    <a:pt x="26" y="1"/>
                    <a:pt x="42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5" name="Freeform 114">
              <a:extLst>
                <a:ext uri="{FF2B5EF4-FFF2-40B4-BE49-F238E27FC236}">
                  <a16:creationId xmlns:a16="http://schemas.microsoft.com/office/drawing/2014/main" id="{957C8FAD-CE06-4FAF-A01F-2C3BE0B0C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80025"/>
              <a:ext cx="36513" cy="15875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1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8 h 19"/>
                <a:gd name="T14" fmla="*/ 0 w 41"/>
                <a:gd name="T15" fmla="*/ 19 h 19"/>
                <a:gd name="T16" fmla="*/ 8 w 41"/>
                <a:gd name="T17" fmla="*/ 18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2"/>
                    <a:pt x="26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2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8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3" y="19"/>
                    <a:pt x="5" y="19"/>
                    <a:pt x="8" y="18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6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6" name="Freeform 115">
              <a:extLst>
                <a:ext uri="{FF2B5EF4-FFF2-40B4-BE49-F238E27FC236}">
                  <a16:creationId xmlns:a16="http://schemas.microsoft.com/office/drawing/2014/main" id="{6AF29FAD-8757-4FCE-84FB-81BCC68F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83200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7" name="Freeform 116">
              <a:extLst>
                <a:ext uri="{FF2B5EF4-FFF2-40B4-BE49-F238E27FC236}">
                  <a16:creationId xmlns:a16="http://schemas.microsoft.com/office/drawing/2014/main" id="{4857DCF4-F269-4F41-AA19-21FE20D7B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83200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8" name="Freeform 117">
              <a:extLst>
                <a:ext uri="{FF2B5EF4-FFF2-40B4-BE49-F238E27FC236}">
                  <a16:creationId xmlns:a16="http://schemas.microsoft.com/office/drawing/2014/main" id="{10CCA119-7451-439B-9186-54822F84B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75263"/>
              <a:ext cx="60325" cy="15875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1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69" y="0"/>
                    <a:pt x="67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9" name="Freeform 118">
              <a:extLst>
                <a:ext uri="{FF2B5EF4-FFF2-40B4-BE49-F238E27FC236}">
                  <a16:creationId xmlns:a16="http://schemas.microsoft.com/office/drawing/2014/main" id="{0132463E-148F-4AF2-94AD-AB14A19CD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75263"/>
              <a:ext cx="31750" cy="15875"/>
            </a:xfrm>
            <a:custGeom>
              <a:avLst/>
              <a:gdLst>
                <a:gd name="T0" fmla="*/ 34 w 36"/>
                <a:gd name="T1" fmla="*/ 1 h 20"/>
                <a:gd name="T2" fmla="*/ 31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1"/>
                  </a:moveTo>
                  <a:cubicBezTo>
                    <a:pt x="34" y="1"/>
                    <a:pt x="33" y="1"/>
                    <a:pt x="31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6" y="0"/>
                    <a:pt x="34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0" name="Freeform 119">
              <a:extLst>
                <a:ext uri="{FF2B5EF4-FFF2-40B4-BE49-F238E27FC236}">
                  <a16:creationId xmlns:a16="http://schemas.microsoft.com/office/drawing/2014/main" id="{A3C7A1D0-E826-49C3-A6C1-5204CCF63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78438"/>
              <a:ext cx="58738" cy="12700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1" name="Freeform 120">
              <a:extLst>
                <a:ext uri="{FF2B5EF4-FFF2-40B4-BE49-F238E27FC236}">
                  <a16:creationId xmlns:a16="http://schemas.microsoft.com/office/drawing/2014/main" id="{EAD7BCDF-7C0C-405C-923A-B12661258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83200"/>
              <a:ext cx="3175" cy="7938"/>
            </a:xfrm>
            <a:custGeom>
              <a:avLst/>
              <a:gdLst>
                <a:gd name="T0" fmla="*/ 3 w 4"/>
                <a:gd name="T1" fmla="*/ 6 h 10"/>
                <a:gd name="T2" fmla="*/ 2 w 4"/>
                <a:gd name="T3" fmla="*/ 1 h 10"/>
                <a:gd name="T4" fmla="*/ 1 w 4"/>
                <a:gd name="T5" fmla="*/ 1 h 10"/>
                <a:gd name="T6" fmla="*/ 1 w 4"/>
                <a:gd name="T7" fmla="*/ 6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2" name="Freeform 121">
              <a:extLst>
                <a:ext uri="{FF2B5EF4-FFF2-40B4-BE49-F238E27FC236}">
                  <a16:creationId xmlns:a16="http://schemas.microsoft.com/office/drawing/2014/main" id="{FFF87C57-DDB8-4F24-A383-7933FB8A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83200"/>
              <a:ext cx="3175" cy="7938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9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3" name="Freeform 122">
              <a:extLst>
                <a:ext uri="{FF2B5EF4-FFF2-40B4-BE49-F238E27FC236}">
                  <a16:creationId xmlns:a16="http://schemas.microsoft.com/office/drawing/2014/main" id="{BC625A04-D86E-4A54-9FFE-F9A7112E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83200"/>
              <a:ext cx="3175" cy="6350"/>
            </a:xfrm>
            <a:custGeom>
              <a:avLst/>
              <a:gdLst>
                <a:gd name="T0" fmla="*/ 2 w 3"/>
                <a:gd name="T1" fmla="*/ 4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4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7"/>
                    <a:pt x="1" y="7"/>
                  </a:cubicBezTo>
                  <a:cubicBezTo>
                    <a:pt x="1" y="7"/>
                    <a:pt x="2" y="8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4" name="Freeform 123">
              <a:extLst>
                <a:ext uri="{FF2B5EF4-FFF2-40B4-BE49-F238E27FC236}">
                  <a16:creationId xmlns:a16="http://schemas.microsoft.com/office/drawing/2014/main" id="{D9952EB2-00C9-49D5-8945-448681945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0025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5" name="Freeform 124">
              <a:extLst>
                <a:ext uri="{FF2B5EF4-FFF2-40B4-BE49-F238E27FC236}">
                  <a16:creationId xmlns:a16="http://schemas.microsoft.com/office/drawing/2014/main" id="{F527173B-B4CA-4135-B3BF-E004358E6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80025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6" name="Freeform 125">
              <a:extLst>
                <a:ext uri="{FF2B5EF4-FFF2-40B4-BE49-F238E27FC236}">
                  <a16:creationId xmlns:a16="http://schemas.microsoft.com/office/drawing/2014/main" id="{FAB8750E-9158-4619-9B6C-6D31D57E1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78438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7" name="Freeform 126">
              <a:extLst>
                <a:ext uri="{FF2B5EF4-FFF2-40B4-BE49-F238E27FC236}">
                  <a16:creationId xmlns:a16="http://schemas.microsoft.com/office/drawing/2014/main" id="{858405A2-7C7B-45EE-925E-74F76F2A8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83200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8" name="Freeform 127">
              <a:extLst>
                <a:ext uri="{FF2B5EF4-FFF2-40B4-BE49-F238E27FC236}">
                  <a16:creationId xmlns:a16="http://schemas.microsoft.com/office/drawing/2014/main" id="{2189F3BF-935E-4405-A7FF-B1C56F322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8320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9" name="Freeform 128">
              <a:extLst>
                <a:ext uri="{FF2B5EF4-FFF2-40B4-BE49-F238E27FC236}">
                  <a16:creationId xmlns:a16="http://schemas.microsoft.com/office/drawing/2014/main" id="{6B98D081-3ECB-4FE6-A789-6FF490A86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80025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3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0" name="Freeform 129">
              <a:extLst>
                <a:ext uri="{FF2B5EF4-FFF2-40B4-BE49-F238E27FC236}">
                  <a16:creationId xmlns:a16="http://schemas.microsoft.com/office/drawing/2014/main" id="{C551E2A9-E59A-42A9-ACE4-CFC2CEB2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0025"/>
              <a:ext cx="1588" cy="7938"/>
            </a:xfrm>
            <a:custGeom>
              <a:avLst/>
              <a:gdLst>
                <a:gd name="T0" fmla="*/ 2 w 2"/>
                <a:gd name="T1" fmla="*/ 4 h 9"/>
                <a:gd name="T2" fmla="*/ 2 w 2"/>
                <a:gd name="T3" fmla="*/ 1 h 9"/>
                <a:gd name="T4" fmla="*/ 0 w 2"/>
                <a:gd name="T5" fmla="*/ 1 h 9"/>
                <a:gd name="T6" fmla="*/ 0 w 2"/>
                <a:gd name="T7" fmla="*/ 4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2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1" name="Freeform 130">
              <a:extLst>
                <a:ext uri="{FF2B5EF4-FFF2-40B4-BE49-F238E27FC236}">
                  <a16:creationId xmlns:a16="http://schemas.microsoft.com/office/drawing/2014/main" id="{CC45BE70-94BC-49C5-9EDD-0C9AD5C2B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80025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2" name="Freeform 131">
              <a:extLst>
                <a:ext uri="{FF2B5EF4-FFF2-40B4-BE49-F238E27FC236}">
                  <a16:creationId xmlns:a16="http://schemas.microsoft.com/office/drawing/2014/main" id="{4E6E60A8-7D9D-4663-956B-32EFA40B7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67325"/>
              <a:ext cx="63500" cy="17463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3" name="Freeform 132">
              <a:extLst>
                <a:ext uri="{FF2B5EF4-FFF2-40B4-BE49-F238E27FC236}">
                  <a16:creationId xmlns:a16="http://schemas.microsoft.com/office/drawing/2014/main" id="{D66DAA4C-B8E9-40DA-8A13-8B79DA657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68913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5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4" name="Freeform 133">
              <a:extLst>
                <a:ext uri="{FF2B5EF4-FFF2-40B4-BE49-F238E27FC236}">
                  <a16:creationId xmlns:a16="http://schemas.microsoft.com/office/drawing/2014/main" id="{C68A6BAA-7095-4A1A-9FC5-DC237F9E5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70500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5" name="Freeform 134">
              <a:extLst>
                <a:ext uri="{FF2B5EF4-FFF2-40B4-BE49-F238E27FC236}">
                  <a16:creationId xmlns:a16="http://schemas.microsoft.com/office/drawing/2014/main" id="{185DE097-69A7-47BB-BBFC-F5F0DCC85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70500"/>
              <a:ext cx="47625" cy="6350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6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6" name="Freeform 135">
              <a:extLst>
                <a:ext uri="{FF2B5EF4-FFF2-40B4-BE49-F238E27FC236}">
                  <a16:creationId xmlns:a16="http://schemas.microsoft.com/office/drawing/2014/main" id="{1F18C2AE-8FBF-424F-A9B0-09639B5CB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64150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19 h 20"/>
                <a:gd name="T6" fmla="*/ 65 w 70"/>
                <a:gd name="T7" fmla="*/ 15 h 20"/>
                <a:gd name="T8" fmla="*/ 69 w 70"/>
                <a:gd name="T9" fmla="*/ 9 h 20"/>
                <a:gd name="T10" fmla="*/ 68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3" y="18"/>
                    <a:pt x="23" y="19"/>
                    <a:pt x="34" y="19"/>
                  </a:cubicBezTo>
                  <a:cubicBezTo>
                    <a:pt x="45" y="20"/>
                    <a:pt x="55" y="17"/>
                    <a:pt x="65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8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7" name="Freeform 136">
              <a:extLst>
                <a:ext uri="{FF2B5EF4-FFF2-40B4-BE49-F238E27FC236}">
                  <a16:creationId xmlns:a16="http://schemas.microsoft.com/office/drawing/2014/main" id="{F989994F-EBB3-4C95-89AE-9A34C2446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876" y="5264150"/>
              <a:ext cx="31750" cy="15875"/>
            </a:xfrm>
            <a:custGeom>
              <a:avLst/>
              <a:gdLst>
                <a:gd name="T0" fmla="*/ 35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8 w 37"/>
                <a:gd name="T7" fmla="*/ 15 h 20"/>
                <a:gd name="T8" fmla="*/ 0 w 37"/>
                <a:gd name="T9" fmla="*/ 19 h 20"/>
                <a:gd name="T10" fmla="*/ 1 w 37"/>
                <a:gd name="T11" fmla="*/ 19 h 20"/>
                <a:gd name="T12" fmla="*/ 32 w 37"/>
                <a:gd name="T13" fmla="*/ 15 h 20"/>
                <a:gd name="T14" fmla="*/ 36 w 37"/>
                <a:gd name="T15" fmla="*/ 9 h 20"/>
                <a:gd name="T16" fmla="*/ 35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0"/>
                  </a:moveTo>
                  <a:cubicBezTo>
                    <a:pt x="35" y="0"/>
                    <a:pt x="33" y="0"/>
                    <a:pt x="31" y="0"/>
                  </a:cubicBezTo>
                  <a:cubicBezTo>
                    <a:pt x="33" y="1"/>
                    <a:pt x="32" y="8"/>
                    <a:pt x="32" y="9"/>
                  </a:cubicBezTo>
                  <a:cubicBezTo>
                    <a:pt x="31" y="13"/>
                    <a:pt x="31" y="15"/>
                    <a:pt x="28" y="15"/>
                  </a:cubicBezTo>
                  <a:cubicBezTo>
                    <a:pt x="19" y="17"/>
                    <a:pt x="10" y="19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0"/>
                    <a:pt x="22" y="17"/>
                    <a:pt x="32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5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8" name="Freeform 137">
              <a:extLst>
                <a:ext uri="{FF2B5EF4-FFF2-40B4-BE49-F238E27FC236}">
                  <a16:creationId xmlns:a16="http://schemas.microsoft.com/office/drawing/2014/main" id="{0B5AB893-40E7-4EE9-AA77-83829930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65738"/>
              <a:ext cx="58738" cy="14288"/>
            </a:xfrm>
            <a:custGeom>
              <a:avLst/>
              <a:gdLst>
                <a:gd name="T0" fmla="*/ 40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2 w 68"/>
                <a:gd name="T9" fmla="*/ 13 h 17"/>
                <a:gd name="T10" fmla="*/ 34 w 68"/>
                <a:gd name="T11" fmla="*/ 16 h 17"/>
                <a:gd name="T12" fmla="*/ 65 w 68"/>
                <a:gd name="T13" fmla="*/ 12 h 17"/>
                <a:gd name="T14" fmla="*/ 68 w 68"/>
                <a:gd name="T15" fmla="*/ 10 h 17"/>
                <a:gd name="T16" fmla="*/ 40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40" y="14"/>
                  </a:moveTo>
                  <a:cubicBezTo>
                    <a:pt x="29" y="14"/>
                    <a:pt x="18" y="13"/>
                    <a:pt x="7" y="10"/>
                  </a:cubicBezTo>
                  <a:cubicBezTo>
                    <a:pt x="7" y="7"/>
                    <a:pt x="7" y="4"/>
                    <a:pt x="6" y="0"/>
                  </a:cubicBezTo>
                  <a:cubicBezTo>
                    <a:pt x="3" y="0"/>
                    <a:pt x="0" y="1"/>
                    <a:pt x="0" y="1"/>
                  </a:cubicBezTo>
                  <a:cubicBezTo>
                    <a:pt x="1" y="5"/>
                    <a:pt x="1" y="9"/>
                    <a:pt x="2" y="13"/>
                  </a:cubicBezTo>
                  <a:cubicBezTo>
                    <a:pt x="13" y="15"/>
                    <a:pt x="23" y="16"/>
                    <a:pt x="34" y="16"/>
                  </a:cubicBezTo>
                  <a:cubicBezTo>
                    <a:pt x="45" y="17"/>
                    <a:pt x="55" y="14"/>
                    <a:pt x="65" y="12"/>
                  </a:cubicBezTo>
                  <a:cubicBezTo>
                    <a:pt x="67" y="12"/>
                    <a:pt x="67" y="11"/>
                    <a:pt x="68" y="10"/>
                  </a:cubicBezTo>
                  <a:cubicBezTo>
                    <a:pt x="59" y="12"/>
                    <a:pt x="49" y="14"/>
                    <a:pt x="40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9" name="Freeform 138">
              <a:extLst>
                <a:ext uri="{FF2B5EF4-FFF2-40B4-BE49-F238E27FC236}">
                  <a16:creationId xmlns:a16="http://schemas.microsoft.com/office/drawing/2014/main" id="{21B879AF-2A37-4F99-A0AD-3A816A2D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4" y="5270500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2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0" name="Freeform 139">
              <a:extLst>
                <a:ext uri="{FF2B5EF4-FFF2-40B4-BE49-F238E27FC236}">
                  <a16:creationId xmlns:a16="http://schemas.microsoft.com/office/drawing/2014/main" id="{14C6A7E5-B1BB-4D6D-929A-1F5B04F9D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270500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1" name="Freeform 140">
              <a:extLst>
                <a:ext uri="{FF2B5EF4-FFF2-40B4-BE49-F238E27FC236}">
                  <a16:creationId xmlns:a16="http://schemas.microsoft.com/office/drawing/2014/main" id="{AC08F550-0439-4E82-A7CD-C72351711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4" y="5270500"/>
              <a:ext cx="1588" cy="7938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2" name="Freeform 141">
              <a:extLst>
                <a:ext uri="{FF2B5EF4-FFF2-40B4-BE49-F238E27FC236}">
                  <a16:creationId xmlns:a16="http://schemas.microsoft.com/office/drawing/2014/main" id="{830FE808-D6F5-4449-9C20-0BC556615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68913"/>
              <a:ext cx="1588" cy="7938"/>
            </a:xfrm>
            <a:custGeom>
              <a:avLst/>
              <a:gdLst>
                <a:gd name="T0" fmla="*/ 2 w 2"/>
                <a:gd name="T1" fmla="*/ 8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8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8"/>
                  </a:moveTo>
                  <a:cubicBezTo>
                    <a:pt x="2" y="5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3" name="Freeform 142">
              <a:extLst>
                <a:ext uri="{FF2B5EF4-FFF2-40B4-BE49-F238E27FC236}">
                  <a16:creationId xmlns:a16="http://schemas.microsoft.com/office/drawing/2014/main" id="{43601069-05A6-4966-BE43-8515C33B4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6732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4" name="Freeform 143">
              <a:extLst>
                <a:ext uri="{FF2B5EF4-FFF2-40B4-BE49-F238E27FC236}">
                  <a16:creationId xmlns:a16="http://schemas.microsoft.com/office/drawing/2014/main" id="{7A20844F-1C06-4E57-A168-9D996BEBF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4" y="5265738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5" name="Freeform 144">
              <a:extLst>
                <a:ext uri="{FF2B5EF4-FFF2-40B4-BE49-F238E27FC236}">
                  <a16:creationId xmlns:a16="http://schemas.microsoft.com/office/drawing/2014/main" id="{01DA5543-98CD-4E5E-BA72-A48B9EAAD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270500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6" name="Freeform 145">
              <a:extLst>
                <a:ext uri="{FF2B5EF4-FFF2-40B4-BE49-F238E27FC236}">
                  <a16:creationId xmlns:a16="http://schemas.microsoft.com/office/drawing/2014/main" id="{2EABAA9E-8E8A-4EDB-AE13-B57C60C22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70500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7" name="Freeform 146">
              <a:extLst>
                <a:ext uri="{FF2B5EF4-FFF2-40B4-BE49-F238E27FC236}">
                  <a16:creationId xmlns:a16="http://schemas.microsoft.com/office/drawing/2014/main" id="{A10514B4-15CA-49DB-A0B0-1E0F537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68913"/>
              <a:ext cx="1588" cy="9525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1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2" y="8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8" name="Freeform 147">
              <a:extLst>
                <a:ext uri="{FF2B5EF4-FFF2-40B4-BE49-F238E27FC236}">
                  <a16:creationId xmlns:a16="http://schemas.microsoft.com/office/drawing/2014/main" id="{BF776C00-9B6B-49D2-A099-6B4D37C22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68913"/>
              <a:ext cx="3175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0" y="10"/>
                    <a:pt x="1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9" name="Freeform 148">
              <a:extLst>
                <a:ext uri="{FF2B5EF4-FFF2-40B4-BE49-F238E27FC236}">
                  <a16:creationId xmlns:a16="http://schemas.microsoft.com/office/drawing/2014/main" id="{4C98184D-1622-49E7-8CF1-BCC33FFD3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9" y="5268913"/>
              <a:ext cx="3175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0" name="Freeform 149">
              <a:extLst>
                <a:ext uri="{FF2B5EF4-FFF2-40B4-BE49-F238E27FC236}">
                  <a16:creationId xmlns:a16="http://schemas.microsoft.com/office/drawing/2014/main" id="{7C8BC7EA-53A1-4545-9596-DDF9AC9B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4" y="52562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2 h 20"/>
                <a:gd name="T12" fmla="*/ 11 w 73"/>
                <a:gd name="T13" fmla="*/ 4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20"/>
                    <a:pt x="19" y="19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1" name="Freeform 150">
              <a:extLst>
                <a:ext uri="{FF2B5EF4-FFF2-40B4-BE49-F238E27FC236}">
                  <a16:creationId xmlns:a16="http://schemas.microsoft.com/office/drawing/2014/main" id="{62DD5440-BA73-47E1-9186-000CD7941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56213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8" y="0"/>
                    <a:pt x="11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2" name="Freeform 151">
              <a:extLst>
                <a:ext uri="{FF2B5EF4-FFF2-40B4-BE49-F238E27FC236}">
                  <a16:creationId xmlns:a16="http://schemas.microsoft.com/office/drawing/2014/main" id="{A37D3F56-9C13-4934-B180-EAC1E59D1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9 h 13"/>
                <a:gd name="T6" fmla="*/ 6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9"/>
                  </a:cubicBezTo>
                  <a:cubicBezTo>
                    <a:pt x="2" y="10"/>
                    <a:pt x="4" y="10"/>
                    <a:pt x="6" y="11"/>
                  </a:cubicBezTo>
                  <a:cubicBezTo>
                    <a:pt x="14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2"/>
                    <a:pt x="57" y="11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3" name="Freeform 152">
              <a:extLst>
                <a:ext uri="{FF2B5EF4-FFF2-40B4-BE49-F238E27FC236}">
                  <a16:creationId xmlns:a16="http://schemas.microsoft.com/office/drawing/2014/main" id="{708CBCC8-7BCE-4EA6-8FFF-107421BBA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47625" cy="7938"/>
            </a:xfrm>
            <a:custGeom>
              <a:avLst/>
              <a:gdLst>
                <a:gd name="T0" fmla="*/ 8 w 56"/>
                <a:gd name="T1" fmla="*/ 5 h 8"/>
                <a:gd name="T2" fmla="*/ 45 w 56"/>
                <a:gd name="T3" fmla="*/ 4 h 8"/>
                <a:gd name="T4" fmla="*/ 55 w 56"/>
                <a:gd name="T5" fmla="*/ 8 h 8"/>
                <a:gd name="T6" fmla="*/ 56 w 56"/>
                <a:gd name="T7" fmla="*/ 6 h 8"/>
                <a:gd name="T8" fmla="*/ 45 w 56"/>
                <a:gd name="T9" fmla="*/ 2 h 8"/>
                <a:gd name="T10" fmla="*/ 8 w 56"/>
                <a:gd name="T11" fmla="*/ 3 h 8"/>
                <a:gd name="T12" fmla="*/ 1 w 56"/>
                <a:gd name="T13" fmla="*/ 8 h 8"/>
                <a:gd name="T14" fmla="*/ 8 w 56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8" y="5"/>
                  </a:moveTo>
                  <a:cubicBezTo>
                    <a:pt x="20" y="2"/>
                    <a:pt x="33" y="2"/>
                    <a:pt x="45" y="4"/>
                  </a:cubicBezTo>
                  <a:cubicBezTo>
                    <a:pt x="47" y="4"/>
                    <a:pt x="54" y="4"/>
                    <a:pt x="55" y="8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4" name="Freeform 153">
              <a:extLst>
                <a:ext uri="{FF2B5EF4-FFF2-40B4-BE49-F238E27FC236}">
                  <a16:creationId xmlns:a16="http://schemas.microsoft.com/office/drawing/2014/main" id="{99665848-F333-4584-9E47-41E58F1D6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51450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20"/>
                    <a:pt x="33" y="20"/>
                  </a:cubicBezTo>
                  <a:cubicBezTo>
                    <a:pt x="44" y="20"/>
                    <a:pt x="54" y="18"/>
                    <a:pt x="64" y="15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5" name="Freeform 154">
              <a:extLst>
                <a:ext uri="{FF2B5EF4-FFF2-40B4-BE49-F238E27FC236}">
                  <a16:creationId xmlns:a16="http://schemas.microsoft.com/office/drawing/2014/main" id="{78ABEC3D-3E71-46E9-AC4E-EA2C66716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51450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10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5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6" name="Freeform 155">
              <a:extLst>
                <a:ext uri="{FF2B5EF4-FFF2-40B4-BE49-F238E27FC236}">
                  <a16:creationId xmlns:a16="http://schemas.microsoft.com/office/drawing/2014/main" id="{7281965E-8315-41A3-92DB-AC6B75B9F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54625"/>
              <a:ext cx="58738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6"/>
                    <a:pt x="33" y="16"/>
                  </a:cubicBezTo>
                  <a:cubicBezTo>
                    <a:pt x="44" y="16"/>
                    <a:pt x="54" y="14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7" name="Freeform 156">
              <a:extLst>
                <a:ext uri="{FF2B5EF4-FFF2-40B4-BE49-F238E27FC236}">
                  <a16:creationId xmlns:a16="http://schemas.microsoft.com/office/drawing/2014/main" id="{8DDE0D35-3EF6-46A1-965F-CE6B53091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59388"/>
              <a:ext cx="3175" cy="9525"/>
            </a:xfrm>
            <a:custGeom>
              <a:avLst/>
              <a:gdLst>
                <a:gd name="T0" fmla="*/ 3 w 4"/>
                <a:gd name="T1" fmla="*/ 5 h 10"/>
                <a:gd name="T2" fmla="*/ 2 w 4"/>
                <a:gd name="T3" fmla="*/ 0 h 10"/>
                <a:gd name="T4" fmla="*/ 1 w 4"/>
                <a:gd name="T5" fmla="*/ 0 h 10"/>
                <a:gd name="T6" fmla="*/ 1 w 4"/>
                <a:gd name="T7" fmla="*/ 5 h 10"/>
                <a:gd name="T8" fmla="*/ 2 w 4"/>
                <a:gd name="T9" fmla="*/ 10 h 10"/>
                <a:gd name="T10" fmla="*/ 3 w 4"/>
                <a:gd name="T11" fmla="*/ 9 h 10"/>
                <a:gd name="T12" fmla="*/ 3 w 4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5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4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8" name="Freeform 157">
              <a:extLst>
                <a:ext uri="{FF2B5EF4-FFF2-40B4-BE49-F238E27FC236}">
                  <a16:creationId xmlns:a16="http://schemas.microsoft.com/office/drawing/2014/main" id="{D07C3846-4F4A-4710-810B-E89F8BF49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593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2 w 4"/>
                <a:gd name="T5" fmla="*/ 0 h 11"/>
                <a:gd name="T6" fmla="*/ 1 w 4"/>
                <a:gd name="T7" fmla="*/ 9 h 11"/>
                <a:gd name="T8" fmla="*/ 3 w 4"/>
                <a:gd name="T9" fmla="*/ 10 h 11"/>
                <a:gd name="T10" fmla="*/ 3 w 4"/>
                <a:gd name="T11" fmla="*/ 10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9" name="Freeform 158">
              <a:extLst>
                <a:ext uri="{FF2B5EF4-FFF2-40B4-BE49-F238E27FC236}">
                  <a16:creationId xmlns:a16="http://schemas.microsoft.com/office/drawing/2014/main" id="{BD6CD1EF-351F-4458-9411-B86525891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59388"/>
              <a:ext cx="3175" cy="6350"/>
            </a:xfrm>
            <a:custGeom>
              <a:avLst/>
              <a:gdLst>
                <a:gd name="T0" fmla="*/ 2 w 3"/>
                <a:gd name="T1" fmla="*/ 4 h 7"/>
                <a:gd name="T2" fmla="*/ 1 w 3"/>
                <a:gd name="T3" fmla="*/ 0 h 7"/>
                <a:gd name="T4" fmla="*/ 1 w 3"/>
                <a:gd name="T5" fmla="*/ 0 h 7"/>
                <a:gd name="T6" fmla="*/ 0 w 3"/>
                <a:gd name="T7" fmla="*/ 4 h 7"/>
                <a:gd name="T8" fmla="*/ 1 w 3"/>
                <a:gd name="T9" fmla="*/ 7 h 7"/>
                <a:gd name="T10" fmla="*/ 2 w 3"/>
                <a:gd name="T11" fmla="*/ 7 h 7"/>
                <a:gd name="T12" fmla="*/ 2 w 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0" name="Freeform 159">
              <a:extLst>
                <a:ext uri="{FF2B5EF4-FFF2-40B4-BE49-F238E27FC236}">
                  <a16:creationId xmlns:a16="http://schemas.microsoft.com/office/drawing/2014/main" id="{ECEC8A5E-4319-4B32-932E-0CD9D5ECC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57800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1" name="Freeform 160">
              <a:extLst>
                <a:ext uri="{FF2B5EF4-FFF2-40B4-BE49-F238E27FC236}">
                  <a16:creationId xmlns:a16="http://schemas.microsoft.com/office/drawing/2014/main" id="{F632D8FC-E17C-45A9-8F6A-8121B9D4B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56213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3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2" name="Freeform 161">
              <a:extLst>
                <a:ext uri="{FF2B5EF4-FFF2-40B4-BE49-F238E27FC236}">
                  <a16:creationId xmlns:a16="http://schemas.microsoft.com/office/drawing/2014/main" id="{2D5008F3-ECCC-4E4A-931F-F6F574C13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54625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2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3" name="Freeform 162">
              <a:extLst>
                <a:ext uri="{FF2B5EF4-FFF2-40B4-BE49-F238E27FC236}">
                  <a16:creationId xmlns:a16="http://schemas.microsoft.com/office/drawing/2014/main" id="{67BD719D-FE25-4330-A790-3FB85E36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59388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4 h 9"/>
                <a:gd name="T8" fmla="*/ 2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4"/>
                  </a:cubicBezTo>
                  <a:cubicBezTo>
                    <a:pt x="1" y="6"/>
                    <a:pt x="0" y="8"/>
                    <a:pt x="2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4" name="Freeform 163">
              <a:extLst>
                <a:ext uri="{FF2B5EF4-FFF2-40B4-BE49-F238E27FC236}">
                  <a16:creationId xmlns:a16="http://schemas.microsoft.com/office/drawing/2014/main" id="{2FF0CFC2-BBEE-4F90-BE83-C1654FD15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593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5" name="Freeform 164">
              <a:extLst>
                <a:ext uri="{FF2B5EF4-FFF2-40B4-BE49-F238E27FC236}">
                  <a16:creationId xmlns:a16="http://schemas.microsoft.com/office/drawing/2014/main" id="{579319F2-BCA5-4037-8BC1-8161A0C8E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57800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6" name="Freeform 165">
              <a:extLst>
                <a:ext uri="{FF2B5EF4-FFF2-40B4-BE49-F238E27FC236}">
                  <a16:creationId xmlns:a16="http://schemas.microsoft.com/office/drawing/2014/main" id="{A1B67DE7-053D-45A0-9E09-3B7CA0A90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56213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7" name="Freeform 166">
              <a:extLst>
                <a:ext uri="{FF2B5EF4-FFF2-40B4-BE49-F238E27FC236}">
                  <a16:creationId xmlns:a16="http://schemas.microsoft.com/office/drawing/2014/main" id="{357AA17F-068F-4E15-8CD6-5D7E419FC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3175" cy="6350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0 w 4"/>
                <a:gd name="T7" fmla="*/ 6 h 8"/>
                <a:gd name="T8" fmla="*/ 1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8" name="Freeform 167">
              <a:extLst>
                <a:ext uri="{FF2B5EF4-FFF2-40B4-BE49-F238E27FC236}">
                  <a16:creationId xmlns:a16="http://schemas.microsoft.com/office/drawing/2014/main" id="{EC4A088E-6BE9-4D6E-B30C-B0925AD3D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43513"/>
              <a:ext cx="63500" cy="17463"/>
            </a:xfrm>
            <a:custGeom>
              <a:avLst/>
              <a:gdLst>
                <a:gd name="T0" fmla="*/ 58 w 74"/>
                <a:gd name="T1" fmla="*/ 3 h 20"/>
                <a:gd name="T2" fmla="*/ 72 w 74"/>
                <a:gd name="T3" fmla="*/ 9 h 20"/>
                <a:gd name="T4" fmla="*/ 56 w 74"/>
                <a:gd name="T5" fmla="*/ 18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3 h 20"/>
                <a:gd name="T12" fmla="*/ 11 w 74"/>
                <a:gd name="T13" fmla="*/ 5 h 20"/>
                <a:gd name="T14" fmla="*/ 58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8" y="3"/>
                  </a:moveTo>
                  <a:cubicBezTo>
                    <a:pt x="62" y="3"/>
                    <a:pt x="70" y="5"/>
                    <a:pt x="72" y="9"/>
                  </a:cubicBezTo>
                  <a:cubicBezTo>
                    <a:pt x="74" y="14"/>
                    <a:pt x="58" y="17"/>
                    <a:pt x="56" y="18"/>
                  </a:cubicBezTo>
                  <a:cubicBezTo>
                    <a:pt x="51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9" name="Freeform 168">
              <a:extLst>
                <a:ext uri="{FF2B5EF4-FFF2-40B4-BE49-F238E27FC236}">
                  <a16:creationId xmlns:a16="http://schemas.microsoft.com/office/drawing/2014/main" id="{C7EACFE0-FF03-4E33-B131-8CFC902B4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45100"/>
              <a:ext cx="34925" cy="14288"/>
            </a:xfrm>
            <a:custGeom>
              <a:avLst/>
              <a:gdLst>
                <a:gd name="T0" fmla="*/ 39 w 41"/>
                <a:gd name="T1" fmla="*/ 8 h 18"/>
                <a:gd name="T2" fmla="*/ 25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4 w 41"/>
                <a:gd name="T9" fmla="*/ 8 h 18"/>
                <a:gd name="T10" fmla="*/ 19 w 41"/>
                <a:gd name="T11" fmla="*/ 17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7 h 18"/>
                <a:gd name="T20" fmla="*/ 39 w 41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8"/>
                  </a:moveTo>
                  <a:cubicBezTo>
                    <a:pt x="37" y="4"/>
                    <a:pt x="29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9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0" name="Freeform 169">
              <a:extLst>
                <a:ext uri="{FF2B5EF4-FFF2-40B4-BE49-F238E27FC236}">
                  <a16:creationId xmlns:a16="http://schemas.microsoft.com/office/drawing/2014/main" id="{D9273E0C-54F5-4679-8C19-22D816392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6688"/>
              <a:ext cx="47625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1" name="Freeform 170">
              <a:extLst>
                <a:ext uri="{FF2B5EF4-FFF2-40B4-BE49-F238E27FC236}">
                  <a16:creationId xmlns:a16="http://schemas.microsoft.com/office/drawing/2014/main" id="{0A327129-BD05-47F6-97FB-D174F5B71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6688"/>
              <a:ext cx="47625" cy="7938"/>
            </a:xfrm>
            <a:custGeom>
              <a:avLst/>
              <a:gdLst>
                <a:gd name="T0" fmla="*/ 8 w 55"/>
                <a:gd name="T1" fmla="*/ 4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1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19" y="2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2"/>
                    <a:pt x="47" y="2"/>
                    <a:pt x="44" y="1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4"/>
                    <a:pt x="0" y="5"/>
                    <a:pt x="1" y="8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2" name="Freeform 171">
              <a:extLst>
                <a:ext uri="{FF2B5EF4-FFF2-40B4-BE49-F238E27FC236}">
                  <a16:creationId xmlns:a16="http://schemas.microsoft.com/office/drawing/2014/main" id="{7E14DFE3-F886-4601-8511-AE4827B35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38750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9"/>
                    <a:pt x="70" y="0"/>
                    <a:pt x="67" y="0"/>
                  </a:cubicBezTo>
                  <a:cubicBezTo>
                    <a:pt x="67" y="0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3" name="Freeform 172">
              <a:extLst>
                <a:ext uri="{FF2B5EF4-FFF2-40B4-BE49-F238E27FC236}">
                  <a16:creationId xmlns:a16="http://schemas.microsoft.com/office/drawing/2014/main" id="{1E90AF8C-9798-4717-B0E7-46917D2D9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1" y="5238750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1"/>
                    <a:pt x="31" y="1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1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9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4" name="Freeform 173">
              <a:extLst>
                <a:ext uri="{FF2B5EF4-FFF2-40B4-BE49-F238E27FC236}">
                  <a16:creationId xmlns:a16="http://schemas.microsoft.com/office/drawing/2014/main" id="{BD2D4DB2-C5DF-46E6-BA46-C7F84DF25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43513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10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8" y="12"/>
                    <a:pt x="7" y="10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10"/>
                  </a:cubicBezTo>
                  <a:cubicBezTo>
                    <a:pt x="58" y="12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5" name="Freeform 174">
              <a:extLst>
                <a:ext uri="{FF2B5EF4-FFF2-40B4-BE49-F238E27FC236}">
                  <a16:creationId xmlns:a16="http://schemas.microsoft.com/office/drawing/2014/main" id="{C99983B2-1649-473E-A618-BF90AB4AB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9" y="5248275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6" name="Freeform 175">
              <a:extLst>
                <a:ext uri="{FF2B5EF4-FFF2-40B4-BE49-F238E27FC236}">
                  <a16:creationId xmlns:a16="http://schemas.microsoft.com/office/drawing/2014/main" id="{C1541706-7B55-4FD3-948B-B2D90ED79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9" y="5246688"/>
              <a:ext cx="3175" cy="9525"/>
            </a:xfrm>
            <a:custGeom>
              <a:avLst/>
              <a:gdLst>
                <a:gd name="T0" fmla="*/ 3 w 4"/>
                <a:gd name="T1" fmla="*/ 8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2 w 4"/>
                <a:gd name="T9" fmla="*/ 11 h 11"/>
                <a:gd name="T10" fmla="*/ 2 w 4"/>
                <a:gd name="T11" fmla="*/ 11 h 11"/>
                <a:gd name="T12" fmla="*/ 3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4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7" name="Freeform 176">
              <a:extLst>
                <a:ext uri="{FF2B5EF4-FFF2-40B4-BE49-F238E27FC236}">
                  <a16:creationId xmlns:a16="http://schemas.microsoft.com/office/drawing/2014/main" id="{D6156C40-1AF7-470F-8F10-E20787D88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9" y="5248275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8" name="Freeform 177">
              <a:extLst>
                <a:ext uri="{FF2B5EF4-FFF2-40B4-BE49-F238E27FC236}">
                  <a16:creationId xmlns:a16="http://schemas.microsoft.com/office/drawing/2014/main" id="{82A69B06-FDB7-407F-A65F-25C0FFE28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45100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9" name="Freeform 178">
              <a:extLst>
                <a:ext uri="{FF2B5EF4-FFF2-40B4-BE49-F238E27FC236}">
                  <a16:creationId xmlns:a16="http://schemas.microsoft.com/office/drawing/2014/main" id="{7B5830B3-0BB3-4D25-9082-BAEBB1FA7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45100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0" name="Freeform 179">
              <a:extLst>
                <a:ext uri="{FF2B5EF4-FFF2-40B4-BE49-F238E27FC236}">
                  <a16:creationId xmlns:a16="http://schemas.microsoft.com/office/drawing/2014/main" id="{00921232-8853-480E-BEDC-C9B3CF4CC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43513"/>
              <a:ext cx="1588" cy="6350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1" name="Freeform 180">
              <a:extLst>
                <a:ext uri="{FF2B5EF4-FFF2-40B4-BE49-F238E27FC236}">
                  <a16:creationId xmlns:a16="http://schemas.microsoft.com/office/drawing/2014/main" id="{005D82D4-987C-4766-8A28-9D3EC0EF7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48275"/>
              <a:ext cx="3175" cy="7938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3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2" name="Freeform 181">
              <a:extLst>
                <a:ext uri="{FF2B5EF4-FFF2-40B4-BE49-F238E27FC236}">
                  <a16:creationId xmlns:a16="http://schemas.microsoft.com/office/drawing/2014/main" id="{FAB5BDB8-7E3F-4296-A7E6-6206CE02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1" y="5248275"/>
              <a:ext cx="1588" cy="7938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3" name="Freeform 182">
              <a:extLst>
                <a:ext uri="{FF2B5EF4-FFF2-40B4-BE49-F238E27FC236}">
                  <a16:creationId xmlns:a16="http://schemas.microsoft.com/office/drawing/2014/main" id="{667DFE22-71ED-44D3-A8B2-C725CE91E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245100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1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4" name="Freeform 183">
              <a:extLst>
                <a:ext uri="{FF2B5EF4-FFF2-40B4-BE49-F238E27FC236}">
                  <a16:creationId xmlns:a16="http://schemas.microsoft.com/office/drawing/2014/main" id="{F2D090AC-06F2-4526-8CB3-805C9F004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45100"/>
              <a:ext cx="1588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5" name="Freeform 184">
              <a:extLst>
                <a:ext uri="{FF2B5EF4-FFF2-40B4-BE49-F238E27FC236}">
                  <a16:creationId xmlns:a16="http://schemas.microsoft.com/office/drawing/2014/main" id="{10A0AF24-A7CB-458D-8068-45BB494A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5100"/>
              <a:ext cx="3175" cy="7938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1 h 9"/>
                <a:gd name="T4" fmla="*/ 1 w 4"/>
                <a:gd name="T5" fmla="*/ 0 h 9"/>
                <a:gd name="T6" fmla="*/ 1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6" name="Freeform 185">
              <a:extLst>
                <a:ext uri="{FF2B5EF4-FFF2-40B4-BE49-F238E27FC236}">
                  <a16:creationId xmlns:a16="http://schemas.microsoft.com/office/drawing/2014/main" id="{7515259C-C20D-4474-9E58-40DA69BD4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32400"/>
              <a:ext cx="63500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5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69" y="4"/>
                    <a:pt x="71" y="8"/>
                  </a:cubicBezTo>
                  <a:cubicBezTo>
                    <a:pt x="73" y="14"/>
                    <a:pt x="58" y="16"/>
                    <a:pt x="55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29" y="19"/>
                    <a:pt x="18" y="18"/>
                    <a:pt x="8" y="15"/>
                  </a:cubicBezTo>
                  <a:cubicBezTo>
                    <a:pt x="5" y="15"/>
                    <a:pt x="3" y="14"/>
                    <a:pt x="2" y="12"/>
                  </a:cubicBezTo>
                  <a:cubicBezTo>
                    <a:pt x="0" y="9"/>
                    <a:pt x="5" y="5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7" name="Freeform 186">
              <a:extLst>
                <a:ext uri="{FF2B5EF4-FFF2-40B4-BE49-F238E27FC236}">
                  <a16:creationId xmlns:a16="http://schemas.microsoft.com/office/drawing/2014/main" id="{28CDE953-F7F0-4EC6-ACB1-002F141C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33988"/>
              <a:ext cx="36513" cy="14288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2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8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2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9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8" y="18"/>
                  </a:cubicBezTo>
                  <a:cubicBezTo>
                    <a:pt x="13" y="17"/>
                    <a:pt x="18" y="17"/>
                    <a:pt x="23" y="16"/>
                  </a:cubicBezTo>
                  <a:cubicBezTo>
                    <a:pt x="26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8" name="Freeform 187">
              <a:extLst>
                <a:ext uri="{FF2B5EF4-FFF2-40B4-BE49-F238E27FC236}">
                  <a16:creationId xmlns:a16="http://schemas.microsoft.com/office/drawing/2014/main" id="{63492FD5-7052-4662-BE08-23FC12B59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35575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9" name="Freeform 188">
              <a:extLst>
                <a:ext uri="{FF2B5EF4-FFF2-40B4-BE49-F238E27FC236}">
                  <a16:creationId xmlns:a16="http://schemas.microsoft.com/office/drawing/2014/main" id="{10464004-930F-42C5-AA44-8D8B1948F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35575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0" name="Freeform 189">
              <a:extLst>
                <a:ext uri="{FF2B5EF4-FFF2-40B4-BE49-F238E27FC236}">
                  <a16:creationId xmlns:a16="http://schemas.microsoft.com/office/drawing/2014/main" id="{ECDF177D-2211-4543-AECA-1108AD2F1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27638"/>
              <a:ext cx="60325" cy="17463"/>
            </a:xfrm>
            <a:custGeom>
              <a:avLst/>
              <a:gdLst>
                <a:gd name="T0" fmla="*/ 0 w 69"/>
                <a:gd name="T1" fmla="*/ 3 h 20"/>
                <a:gd name="T2" fmla="*/ 1 w 69"/>
                <a:gd name="T3" fmla="*/ 15 h 20"/>
                <a:gd name="T4" fmla="*/ 33 w 69"/>
                <a:gd name="T5" fmla="*/ 19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3"/>
                  </a:moveTo>
                  <a:cubicBezTo>
                    <a:pt x="0" y="7"/>
                    <a:pt x="1" y="11"/>
                    <a:pt x="1" y="15"/>
                  </a:cubicBezTo>
                  <a:cubicBezTo>
                    <a:pt x="12" y="18"/>
                    <a:pt x="23" y="19"/>
                    <a:pt x="33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4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1" name="Freeform 190">
              <a:extLst>
                <a:ext uri="{FF2B5EF4-FFF2-40B4-BE49-F238E27FC236}">
                  <a16:creationId xmlns:a16="http://schemas.microsoft.com/office/drawing/2014/main" id="{354D7379-27DE-4CC3-94A9-AAEC88851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27638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19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4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4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2" name="Freeform 191">
              <a:extLst>
                <a:ext uri="{FF2B5EF4-FFF2-40B4-BE49-F238E27FC236}">
                  <a16:creationId xmlns:a16="http://schemas.microsoft.com/office/drawing/2014/main" id="{881D890E-EB0A-4867-9510-33582EE45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30813"/>
              <a:ext cx="58738" cy="14288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5 w 67"/>
                <a:gd name="T5" fmla="*/ 0 h 17"/>
                <a:gd name="T6" fmla="*/ 0 w 67"/>
                <a:gd name="T7" fmla="*/ 0 h 17"/>
                <a:gd name="T8" fmla="*/ 1 w 67"/>
                <a:gd name="T9" fmla="*/ 12 h 17"/>
                <a:gd name="T10" fmla="*/ 33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2"/>
                    <a:pt x="7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3" name="Freeform 192">
              <a:extLst>
                <a:ext uri="{FF2B5EF4-FFF2-40B4-BE49-F238E27FC236}">
                  <a16:creationId xmlns:a16="http://schemas.microsoft.com/office/drawing/2014/main" id="{E706272C-B0F0-4579-A14B-88F1A4BB8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35575"/>
              <a:ext cx="3175" cy="9525"/>
            </a:xfrm>
            <a:custGeom>
              <a:avLst/>
              <a:gdLst>
                <a:gd name="T0" fmla="*/ 3 w 4"/>
                <a:gd name="T1" fmla="*/ 6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6 h 11"/>
                <a:gd name="T8" fmla="*/ 2 w 4"/>
                <a:gd name="T9" fmla="*/ 10 h 11"/>
                <a:gd name="T10" fmla="*/ 3 w 4"/>
                <a:gd name="T11" fmla="*/ 10 h 11"/>
                <a:gd name="T12" fmla="*/ 3 w 4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4" name="Freeform 193">
              <a:extLst>
                <a:ext uri="{FF2B5EF4-FFF2-40B4-BE49-F238E27FC236}">
                  <a16:creationId xmlns:a16="http://schemas.microsoft.com/office/drawing/2014/main" id="{DC394DBF-CA8A-4B44-98AC-9E15CEDAA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355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5" name="Freeform 194">
              <a:extLst>
                <a:ext uri="{FF2B5EF4-FFF2-40B4-BE49-F238E27FC236}">
                  <a16:creationId xmlns:a16="http://schemas.microsoft.com/office/drawing/2014/main" id="{72D65468-18CF-4E01-BDAC-69A6622B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35575"/>
              <a:ext cx="3175" cy="7938"/>
            </a:xfrm>
            <a:custGeom>
              <a:avLst/>
              <a:gdLst>
                <a:gd name="T0" fmla="*/ 2 w 3"/>
                <a:gd name="T1" fmla="*/ 5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3" y="6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6" name="Freeform 195">
              <a:extLst>
                <a:ext uri="{FF2B5EF4-FFF2-40B4-BE49-F238E27FC236}">
                  <a16:creationId xmlns:a16="http://schemas.microsoft.com/office/drawing/2014/main" id="{32BABCC6-B5FD-48DC-883E-FC607DF34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33988"/>
              <a:ext cx="3175" cy="7938"/>
            </a:xfrm>
            <a:custGeom>
              <a:avLst/>
              <a:gdLst>
                <a:gd name="T0" fmla="*/ 3 w 3"/>
                <a:gd name="T1" fmla="*/ 8 h 9"/>
                <a:gd name="T2" fmla="*/ 2 w 3"/>
                <a:gd name="T3" fmla="*/ 0 h 9"/>
                <a:gd name="T4" fmla="*/ 0 w 3"/>
                <a:gd name="T5" fmla="*/ 0 h 9"/>
                <a:gd name="T6" fmla="*/ 1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8"/>
                  </a:moveTo>
                  <a:cubicBezTo>
                    <a:pt x="2" y="5"/>
                    <a:pt x="2" y="3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7" name="Freeform 196">
              <a:extLst>
                <a:ext uri="{FF2B5EF4-FFF2-40B4-BE49-F238E27FC236}">
                  <a16:creationId xmlns:a16="http://schemas.microsoft.com/office/drawing/2014/main" id="{EEBEF32A-B88A-46AD-AD5C-F3DB3A7B9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32400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8" name="Freeform 197">
              <a:extLst>
                <a:ext uri="{FF2B5EF4-FFF2-40B4-BE49-F238E27FC236}">
                  <a16:creationId xmlns:a16="http://schemas.microsoft.com/office/drawing/2014/main" id="{0E412AA1-6E15-489D-9450-762962B5E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30813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9" name="Freeform 198">
              <a:extLst>
                <a:ext uri="{FF2B5EF4-FFF2-40B4-BE49-F238E27FC236}">
                  <a16:creationId xmlns:a16="http://schemas.microsoft.com/office/drawing/2014/main" id="{4477B4BC-8B41-48F8-985E-2706CBD90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355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0" name="Freeform 199">
              <a:extLst>
                <a:ext uri="{FF2B5EF4-FFF2-40B4-BE49-F238E27FC236}">
                  <a16:creationId xmlns:a16="http://schemas.microsoft.com/office/drawing/2014/main" id="{7D1BCE2D-4DAD-411D-89EE-6E9F5350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3557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1" name="Freeform 200">
              <a:extLst>
                <a:ext uri="{FF2B5EF4-FFF2-40B4-BE49-F238E27FC236}">
                  <a16:creationId xmlns:a16="http://schemas.microsoft.com/office/drawing/2014/main" id="{BBAE60A5-FB83-40BA-A4F0-910EA7E6E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33988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4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4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2" name="Freeform 201">
              <a:extLst>
                <a:ext uri="{FF2B5EF4-FFF2-40B4-BE49-F238E27FC236}">
                  <a16:creationId xmlns:a16="http://schemas.microsoft.com/office/drawing/2014/main" id="{13D250F0-10DC-485C-86C9-C8D752F7D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3398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3" name="Freeform 202">
              <a:extLst>
                <a:ext uri="{FF2B5EF4-FFF2-40B4-BE49-F238E27FC236}">
                  <a16:creationId xmlns:a16="http://schemas.microsoft.com/office/drawing/2014/main" id="{172F8DB3-7ED6-418B-B1AF-1E0B0D420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33988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4" name="Freeform 203">
              <a:extLst>
                <a:ext uri="{FF2B5EF4-FFF2-40B4-BE49-F238E27FC236}">
                  <a16:creationId xmlns:a16="http://schemas.microsoft.com/office/drawing/2014/main" id="{84D9CBA2-E344-4BBF-B9F3-E021022A5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21288"/>
              <a:ext cx="63500" cy="15875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5" name="Freeform 204">
              <a:extLst>
                <a:ext uri="{FF2B5EF4-FFF2-40B4-BE49-F238E27FC236}">
                  <a16:creationId xmlns:a16="http://schemas.microsoft.com/office/drawing/2014/main" id="{506D5682-8615-478F-AC07-511BE6A7C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212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6" name="Freeform 206">
              <a:extLst>
                <a:ext uri="{FF2B5EF4-FFF2-40B4-BE49-F238E27FC236}">
                  <a16:creationId xmlns:a16="http://schemas.microsoft.com/office/drawing/2014/main" id="{0493E5F5-8014-44A8-9FE6-D00022BBB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9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7" name="Freeform 207">
              <a:extLst>
                <a:ext uri="{FF2B5EF4-FFF2-40B4-BE49-F238E27FC236}">
                  <a16:creationId xmlns:a16="http://schemas.microsoft.com/office/drawing/2014/main" id="{2F9A2696-C62D-4DA7-A928-E7246A47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47625" cy="7938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8" name="Freeform 208">
              <a:extLst>
                <a:ext uri="{FF2B5EF4-FFF2-40B4-BE49-F238E27FC236}">
                  <a16:creationId xmlns:a16="http://schemas.microsoft.com/office/drawing/2014/main" id="{C060A9AD-2BC4-4C0B-8348-D39ED9D16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1652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5 h 20"/>
                <a:gd name="T8" fmla="*/ 69 w 70"/>
                <a:gd name="T9" fmla="*/ 9 h 20"/>
                <a:gd name="T10" fmla="*/ 68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3" y="18"/>
                    <a:pt x="23" y="19"/>
                    <a:pt x="34" y="20"/>
                  </a:cubicBezTo>
                  <a:cubicBezTo>
                    <a:pt x="45" y="20"/>
                    <a:pt x="55" y="17"/>
                    <a:pt x="65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8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9" name="Freeform 209">
              <a:extLst>
                <a:ext uri="{FF2B5EF4-FFF2-40B4-BE49-F238E27FC236}">
                  <a16:creationId xmlns:a16="http://schemas.microsoft.com/office/drawing/2014/main" id="{0875D7ED-0DE0-447D-A384-095B922A2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876" y="5216525"/>
              <a:ext cx="31750" cy="17463"/>
            </a:xfrm>
            <a:custGeom>
              <a:avLst/>
              <a:gdLst>
                <a:gd name="T0" fmla="*/ 35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8 w 37"/>
                <a:gd name="T7" fmla="*/ 15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5 h 20"/>
                <a:gd name="T14" fmla="*/ 36 w 37"/>
                <a:gd name="T15" fmla="*/ 9 h 20"/>
                <a:gd name="T16" fmla="*/ 35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0"/>
                  </a:moveTo>
                  <a:cubicBezTo>
                    <a:pt x="35" y="0"/>
                    <a:pt x="33" y="0"/>
                    <a:pt x="31" y="0"/>
                  </a:cubicBezTo>
                  <a:cubicBezTo>
                    <a:pt x="33" y="1"/>
                    <a:pt x="32" y="8"/>
                    <a:pt x="32" y="9"/>
                  </a:cubicBezTo>
                  <a:cubicBezTo>
                    <a:pt x="31" y="13"/>
                    <a:pt x="31" y="15"/>
                    <a:pt x="28" y="15"/>
                  </a:cubicBezTo>
                  <a:cubicBezTo>
                    <a:pt x="19" y="17"/>
                    <a:pt x="10" y="19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2" y="20"/>
                    <a:pt x="22" y="17"/>
                    <a:pt x="32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5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0" name="Freeform 210">
              <a:extLst>
                <a:ext uri="{FF2B5EF4-FFF2-40B4-BE49-F238E27FC236}">
                  <a16:creationId xmlns:a16="http://schemas.microsoft.com/office/drawing/2014/main" id="{39CD31F3-9764-4B9F-8022-D26E9FB2E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18113"/>
              <a:ext cx="58738" cy="15875"/>
            </a:xfrm>
            <a:custGeom>
              <a:avLst/>
              <a:gdLst>
                <a:gd name="T0" fmla="*/ 40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2 w 68"/>
                <a:gd name="T9" fmla="*/ 13 h 17"/>
                <a:gd name="T10" fmla="*/ 34 w 68"/>
                <a:gd name="T11" fmla="*/ 17 h 17"/>
                <a:gd name="T12" fmla="*/ 65 w 68"/>
                <a:gd name="T13" fmla="*/ 12 h 17"/>
                <a:gd name="T14" fmla="*/ 68 w 68"/>
                <a:gd name="T15" fmla="*/ 10 h 17"/>
                <a:gd name="T16" fmla="*/ 40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40" y="14"/>
                  </a:moveTo>
                  <a:cubicBezTo>
                    <a:pt x="29" y="14"/>
                    <a:pt x="18" y="13"/>
                    <a:pt x="7" y="10"/>
                  </a:cubicBezTo>
                  <a:cubicBezTo>
                    <a:pt x="7" y="7"/>
                    <a:pt x="7" y="4"/>
                    <a:pt x="6" y="0"/>
                  </a:cubicBezTo>
                  <a:cubicBezTo>
                    <a:pt x="3" y="1"/>
                    <a:pt x="0" y="1"/>
                    <a:pt x="0" y="1"/>
                  </a:cubicBezTo>
                  <a:cubicBezTo>
                    <a:pt x="1" y="5"/>
                    <a:pt x="1" y="9"/>
                    <a:pt x="2" y="13"/>
                  </a:cubicBezTo>
                  <a:cubicBezTo>
                    <a:pt x="13" y="15"/>
                    <a:pt x="23" y="16"/>
                    <a:pt x="34" y="17"/>
                  </a:cubicBezTo>
                  <a:cubicBezTo>
                    <a:pt x="45" y="17"/>
                    <a:pt x="55" y="14"/>
                    <a:pt x="65" y="12"/>
                  </a:cubicBezTo>
                  <a:cubicBezTo>
                    <a:pt x="67" y="12"/>
                    <a:pt x="67" y="11"/>
                    <a:pt x="68" y="10"/>
                  </a:cubicBezTo>
                  <a:cubicBezTo>
                    <a:pt x="59" y="12"/>
                    <a:pt x="49" y="14"/>
                    <a:pt x="40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1" name="Freeform 211">
              <a:extLst>
                <a:ext uri="{FF2B5EF4-FFF2-40B4-BE49-F238E27FC236}">
                  <a16:creationId xmlns:a16="http://schemas.microsoft.com/office/drawing/2014/main" id="{DF3F8CDD-AB45-4AE1-AA7D-742E6ECC0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3" y="5224463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1 w 3"/>
                <a:gd name="T7" fmla="*/ 6 h 11"/>
                <a:gd name="T8" fmla="*/ 2 w 3"/>
                <a:gd name="T9" fmla="*/ 11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8"/>
                    <a:pt x="1" y="9"/>
                    <a:pt x="2" y="11"/>
                  </a:cubicBezTo>
                  <a:cubicBezTo>
                    <a:pt x="2" y="11"/>
                    <a:pt x="2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2" name="Freeform 212">
              <a:extLst>
                <a:ext uri="{FF2B5EF4-FFF2-40B4-BE49-F238E27FC236}">
                  <a16:creationId xmlns:a16="http://schemas.microsoft.com/office/drawing/2014/main" id="{F79E4D8F-9120-4415-A855-21B0050AD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2228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7"/>
                    <a:pt x="4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3" name="Freeform 213">
              <a:extLst>
                <a:ext uri="{FF2B5EF4-FFF2-40B4-BE49-F238E27FC236}">
                  <a16:creationId xmlns:a16="http://schemas.microsoft.com/office/drawing/2014/main" id="{1F1520EE-A341-4C15-8403-A6D117CC8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24463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4" name="Freeform 214">
              <a:extLst>
                <a:ext uri="{FF2B5EF4-FFF2-40B4-BE49-F238E27FC236}">
                  <a16:creationId xmlns:a16="http://schemas.microsoft.com/office/drawing/2014/main" id="{CB93904B-9769-421D-BF95-9FB335B87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22875"/>
              <a:ext cx="1588" cy="7938"/>
            </a:xfrm>
            <a:custGeom>
              <a:avLst/>
              <a:gdLst>
                <a:gd name="T0" fmla="*/ 2 w 2"/>
                <a:gd name="T1" fmla="*/ 8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9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9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5" name="Freeform 215">
              <a:extLst>
                <a:ext uri="{FF2B5EF4-FFF2-40B4-BE49-F238E27FC236}">
                  <a16:creationId xmlns:a16="http://schemas.microsoft.com/office/drawing/2014/main" id="{256B3C6B-E6E2-463C-9ED9-04515443D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21288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6" name="Freeform 216">
              <a:extLst>
                <a:ext uri="{FF2B5EF4-FFF2-40B4-BE49-F238E27FC236}">
                  <a16:creationId xmlns:a16="http://schemas.microsoft.com/office/drawing/2014/main" id="{C4E77918-322F-4337-ACAA-5D5D6C7BE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5218113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7" name="Freeform 217">
              <a:extLst>
                <a:ext uri="{FF2B5EF4-FFF2-40B4-BE49-F238E27FC236}">
                  <a16:creationId xmlns:a16="http://schemas.microsoft.com/office/drawing/2014/main" id="{A715EA29-1884-4B7F-B889-97A39A801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224463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8" name="Freeform 218">
              <a:extLst>
                <a:ext uri="{FF2B5EF4-FFF2-40B4-BE49-F238E27FC236}">
                  <a16:creationId xmlns:a16="http://schemas.microsoft.com/office/drawing/2014/main" id="{79E124CD-BEDF-4F3B-821E-DF0D3071F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24463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9" name="Freeform 219">
              <a:extLst>
                <a:ext uri="{FF2B5EF4-FFF2-40B4-BE49-F238E27FC236}">
                  <a16:creationId xmlns:a16="http://schemas.microsoft.com/office/drawing/2014/main" id="{98C967CB-B759-459B-8D34-97D2DCD30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1588" cy="7938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1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0" name="Freeform 220">
              <a:extLst>
                <a:ext uri="{FF2B5EF4-FFF2-40B4-BE49-F238E27FC236}">
                  <a16:creationId xmlns:a16="http://schemas.microsoft.com/office/drawing/2014/main" id="{7EDEB0CC-185F-438A-A96B-D78ED7FAF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21288"/>
              <a:ext cx="3175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0" y="10"/>
                    <a:pt x="1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1" name="Freeform 221">
              <a:extLst>
                <a:ext uri="{FF2B5EF4-FFF2-40B4-BE49-F238E27FC236}">
                  <a16:creationId xmlns:a16="http://schemas.microsoft.com/office/drawing/2014/main" id="{38EC803D-7376-440E-8907-1BA23E384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221288"/>
              <a:ext cx="3175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2" name="Freeform 222">
              <a:extLst>
                <a:ext uri="{FF2B5EF4-FFF2-40B4-BE49-F238E27FC236}">
                  <a16:creationId xmlns:a16="http://schemas.microsoft.com/office/drawing/2014/main" id="{F6B41D1D-9B5C-4B9B-9289-CD4366653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52085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20"/>
                    <a:pt x="19" y="19"/>
                    <a:pt x="8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3" name="Freeform 223">
              <a:extLst>
                <a:ext uri="{FF2B5EF4-FFF2-40B4-BE49-F238E27FC236}">
                  <a16:creationId xmlns:a16="http://schemas.microsoft.com/office/drawing/2014/main" id="{751B8961-5B10-440D-858E-A7E8B0C56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210175"/>
              <a:ext cx="34925" cy="14288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8" y="1"/>
                    <a:pt x="11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4" name="Freeform 224">
              <a:extLst>
                <a:ext uri="{FF2B5EF4-FFF2-40B4-BE49-F238E27FC236}">
                  <a16:creationId xmlns:a16="http://schemas.microsoft.com/office/drawing/2014/main" id="{409D5344-264A-4ECD-9ABC-A458703C8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1763"/>
              <a:ext cx="49213" cy="11113"/>
            </a:xfrm>
            <a:custGeom>
              <a:avLst/>
              <a:gdLst>
                <a:gd name="T0" fmla="*/ 45 w 57"/>
                <a:gd name="T1" fmla="*/ 1 h 12"/>
                <a:gd name="T2" fmla="*/ 8 w 57"/>
                <a:gd name="T3" fmla="*/ 3 h 12"/>
                <a:gd name="T4" fmla="*/ 1 w 57"/>
                <a:gd name="T5" fmla="*/ 8 h 12"/>
                <a:gd name="T6" fmla="*/ 6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6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8" y="3"/>
                  </a:cubicBezTo>
                  <a:cubicBezTo>
                    <a:pt x="4" y="3"/>
                    <a:pt x="0" y="6"/>
                    <a:pt x="1" y="8"/>
                  </a:cubicBezTo>
                  <a:cubicBezTo>
                    <a:pt x="2" y="9"/>
                    <a:pt x="4" y="10"/>
                    <a:pt x="6" y="10"/>
                  </a:cubicBezTo>
                  <a:cubicBezTo>
                    <a:pt x="14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7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5" name="Freeform 225">
              <a:extLst>
                <a:ext uri="{FF2B5EF4-FFF2-40B4-BE49-F238E27FC236}">
                  <a16:creationId xmlns:a16="http://schemas.microsoft.com/office/drawing/2014/main" id="{FD282F10-4154-4662-979E-9B8C43F46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1763"/>
              <a:ext cx="47625" cy="6350"/>
            </a:xfrm>
            <a:custGeom>
              <a:avLst/>
              <a:gdLst>
                <a:gd name="T0" fmla="*/ 8 w 56"/>
                <a:gd name="T1" fmla="*/ 4 h 8"/>
                <a:gd name="T2" fmla="*/ 45 w 56"/>
                <a:gd name="T3" fmla="*/ 3 h 8"/>
                <a:gd name="T4" fmla="*/ 55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8 w 56"/>
                <a:gd name="T11" fmla="*/ 3 h 8"/>
                <a:gd name="T12" fmla="*/ 1 w 56"/>
                <a:gd name="T13" fmla="*/ 8 h 8"/>
                <a:gd name="T14" fmla="*/ 8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2"/>
                    <a:pt x="47" y="2"/>
                    <a:pt x="45" y="1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6" name="Freeform 226">
              <a:extLst>
                <a:ext uri="{FF2B5EF4-FFF2-40B4-BE49-F238E27FC236}">
                  <a16:creationId xmlns:a16="http://schemas.microsoft.com/office/drawing/2014/main" id="{8D544E40-45EC-4C6C-96BE-B72E19165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03825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7" name="Freeform 227">
              <a:extLst>
                <a:ext uri="{FF2B5EF4-FFF2-40B4-BE49-F238E27FC236}">
                  <a16:creationId xmlns:a16="http://schemas.microsoft.com/office/drawing/2014/main" id="{775FAB3C-3182-4A50-B37F-EC22D243E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8" y="5203825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8" name="Freeform 228">
              <a:extLst>
                <a:ext uri="{FF2B5EF4-FFF2-40B4-BE49-F238E27FC236}">
                  <a16:creationId xmlns:a16="http://schemas.microsoft.com/office/drawing/2014/main" id="{696430B8-7B58-4D0F-8E19-8700E2C70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07000"/>
              <a:ext cx="58738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1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9" name="Freeform 229">
              <a:extLst>
                <a:ext uri="{FF2B5EF4-FFF2-40B4-BE49-F238E27FC236}">
                  <a16:creationId xmlns:a16="http://schemas.microsoft.com/office/drawing/2014/main" id="{CA44A156-1C87-4A66-A9F2-19E9900F4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13350"/>
              <a:ext cx="3175" cy="7938"/>
            </a:xfrm>
            <a:custGeom>
              <a:avLst/>
              <a:gdLst>
                <a:gd name="T0" fmla="*/ 3 w 4"/>
                <a:gd name="T1" fmla="*/ 5 h 10"/>
                <a:gd name="T2" fmla="*/ 2 w 4"/>
                <a:gd name="T3" fmla="*/ 0 h 10"/>
                <a:gd name="T4" fmla="*/ 1 w 4"/>
                <a:gd name="T5" fmla="*/ 0 h 10"/>
                <a:gd name="T6" fmla="*/ 1 w 4"/>
                <a:gd name="T7" fmla="*/ 5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5"/>
                  </a:moveTo>
                  <a:cubicBezTo>
                    <a:pt x="3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0" name="Freeform 230">
              <a:extLst>
                <a:ext uri="{FF2B5EF4-FFF2-40B4-BE49-F238E27FC236}">
                  <a16:creationId xmlns:a16="http://schemas.microsoft.com/office/drawing/2014/main" id="{BDB6F7EC-08CB-47CC-981F-174CAB3F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11763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2 w 4"/>
                <a:gd name="T5" fmla="*/ 0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1" name="Freeform 231">
              <a:extLst>
                <a:ext uri="{FF2B5EF4-FFF2-40B4-BE49-F238E27FC236}">
                  <a16:creationId xmlns:a16="http://schemas.microsoft.com/office/drawing/2014/main" id="{A5AD646D-9246-465C-939F-DA0A9AD54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13350"/>
              <a:ext cx="3175" cy="4763"/>
            </a:xfrm>
            <a:custGeom>
              <a:avLst/>
              <a:gdLst>
                <a:gd name="T0" fmla="*/ 2 w 3"/>
                <a:gd name="T1" fmla="*/ 4 h 7"/>
                <a:gd name="T2" fmla="*/ 1 w 3"/>
                <a:gd name="T3" fmla="*/ 0 h 7"/>
                <a:gd name="T4" fmla="*/ 1 w 3"/>
                <a:gd name="T5" fmla="*/ 0 h 7"/>
                <a:gd name="T6" fmla="*/ 0 w 3"/>
                <a:gd name="T7" fmla="*/ 4 h 7"/>
                <a:gd name="T8" fmla="*/ 1 w 3"/>
                <a:gd name="T9" fmla="*/ 7 h 7"/>
                <a:gd name="T10" fmla="*/ 2 w 3"/>
                <a:gd name="T11" fmla="*/ 7 h 7"/>
                <a:gd name="T12" fmla="*/ 2 w 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">
                  <a:moveTo>
                    <a:pt x="2" y="4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2" name="Freeform 232">
              <a:extLst>
                <a:ext uri="{FF2B5EF4-FFF2-40B4-BE49-F238E27FC236}">
                  <a16:creationId xmlns:a16="http://schemas.microsoft.com/office/drawing/2014/main" id="{6C9CAB43-9E06-49C4-9DB0-E493C9CA3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1017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3" name="Freeform 233">
              <a:extLst>
                <a:ext uri="{FF2B5EF4-FFF2-40B4-BE49-F238E27FC236}">
                  <a16:creationId xmlns:a16="http://schemas.microsoft.com/office/drawing/2014/main" id="{B9A9B654-7820-4B3A-A974-B86FBCE04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10175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4" name="Freeform 234">
              <a:extLst>
                <a:ext uri="{FF2B5EF4-FFF2-40B4-BE49-F238E27FC236}">
                  <a16:creationId xmlns:a16="http://schemas.microsoft.com/office/drawing/2014/main" id="{4727B00B-D980-4C56-9947-00F259BD2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5207000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5" name="Freeform 235">
              <a:extLst>
                <a:ext uri="{FF2B5EF4-FFF2-40B4-BE49-F238E27FC236}">
                  <a16:creationId xmlns:a16="http://schemas.microsoft.com/office/drawing/2014/main" id="{75BEBCB8-1EA7-43AE-95AD-740CA533F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213350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6" name="Freeform 236">
              <a:extLst>
                <a:ext uri="{FF2B5EF4-FFF2-40B4-BE49-F238E27FC236}">
                  <a16:creationId xmlns:a16="http://schemas.microsoft.com/office/drawing/2014/main" id="{CC00A8A8-168B-4D79-BD76-D4861720E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21335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7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7" name="Freeform 237">
              <a:extLst>
                <a:ext uri="{FF2B5EF4-FFF2-40B4-BE49-F238E27FC236}">
                  <a16:creationId xmlns:a16="http://schemas.microsoft.com/office/drawing/2014/main" id="{8A355C6D-8498-4CA7-93F8-6C70662B1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21017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8" name="Freeform 238">
              <a:extLst>
                <a:ext uri="{FF2B5EF4-FFF2-40B4-BE49-F238E27FC236}">
                  <a16:creationId xmlns:a16="http://schemas.microsoft.com/office/drawing/2014/main" id="{06F65231-B6C5-43AD-932D-F9103519B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10175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9" name="Freeform 239">
              <a:extLst>
                <a:ext uri="{FF2B5EF4-FFF2-40B4-BE49-F238E27FC236}">
                  <a16:creationId xmlns:a16="http://schemas.microsoft.com/office/drawing/2014/main" id="{B37FE97F-E9B3-4761-B2C4-8C337A46D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0175"/>
              <a:ext cx="3175" cy="7938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0 h 9"/>
                <a:gd name="T4" fmla="*/ 1 w 4"/>
                <a:gd name="T5" fmla="*/ 0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0" name="Freeform 240">
              <a:extLst>
                <a:ext uri="{FF2B5EF4-FFF2-40B4-BE49-F238E27FC236}">
                  <a16:creationId xmlns:a16="http://schemas.microsoft.com/office/drawing/2014/main" id="{E1E911D7-207A-4D53-8102-2D143DAE3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197475"/>
              <a:ext cx="63500" cy="15875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3"/>
                    <a:pt x="58" y="16"/>
                    <a:pt x="56" y="17"/>
                  </a:cubicBezTo>
                  <a:cubicBezTo>
                    <a:pt x="51" y="18"/>
                    <a:pt x="45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1" name="Freeform 241">
              <a:extLst>
                <a:ext uri="{FF2B5EF4-FFF2-40B4-BE49-F238E27FC236}">
                  <a16:creationId xmlns:a16="http://schemas.microsoft.com/office/drawing/2014/main" id="{67CA51E5-06D6-42C2-9B46-F7175726C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197475"/>
              <a:ext cx="34925" cy="15875"/>
            </a:xfrm>
            <a:custGeom>
              <a:avLst/>
              <a:gdLst>
                <a:gd name="T0" fmla="*/ 39 w 41"/>
                <a:gd name="T1" fmla="*/ 8 h 19"/>
                <a:gd name="T2" fmla="*/ 25 w 41"/>
                <a:gd name="T3" fmla="*/ 2 h 19"/>
                <a:gd name="T4" fmla="*/ 5 w 41"/>
                <a:gd name="T5" fmla="*/ 1 h 19"/>
                <a:gd name="T6" fmla="*/ 21 w 41"/>
                <a:gd name="T7" fmla="*/ 2 h 19"/>
                <a:gd name="T8" fmla="*/ 34 w 41"/>
                <a:gd name="T9" fmla="*/ 8 h 19"/>
                <a:gd name="T10" fmla="*/ 19 w 41"/>
                <a:gd name="T11" fmla="*/ 17 h 19"/>
                <a:gd name="T12" fmla="*/ 3 w 41"/>
                <a:gd name="T13" fmla="*/ 19 h 19"/>
                <a:gd name="T14" fmla="*/ 0 w 41"/>
                <a:gd name="T15" fmla="*/ 19 h 19"/>
                <a:gd name="T16" fmla="*/ 7 w 41"/>
                <a:gd name="T17" fmla="*/ 19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3"/>
                    <a:pt x="25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3"/>
                    <a:pt x="33" y="4"/>
                    <a:pt x="34" y="8"/>
                  </a:cubicBezTo>
                  <a:cubicBezTo>
                    <a:pt x="36" y="13"/>
                    <a:pt x="21" y="16"/>
                    <a:pt x="19" y="17"/>
                  </a:cubicBezTo>
                  <a:cubicBezTo>
                    <a:pt x="13" y="18"/>
                    <a:pt x="8" y="18"/>
                    <a:pt x="3" y="19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2" y="19"/>
                    <a:pt x="5" y="19"/>
                    <a:pt x="7" y="19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2" name="Freeform 242">
              <a:extLst>
                <a:ext uri="{FF2B5EF4-FFF2-40B4-BE49-F238E27FC236}">
                  <a16:creationId xmlns:a16="http://schemas.microsoft.com/office/drawing/2014/main" id="{B65DF450-23B3-446E-841C-F820C9537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00650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3" name="Freeform 243">
              <a:extLst>
                <a:ext uri="{FF2B5EF4-FFF2-40B4-BE49-F238E27FC236}">
                  <a16:creationId xmlns:a16="http://schemas.microsoft.com/office/drawing/2014/main" id="{3A83D7EF-7D32-4C7D-A7A0-4896612A5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00650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19" y="2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4" name="Freeform 244">
              <a:extLst>
                <a:ext uri="{FF2B5EF4-FFF2-40B4-BE49-F238E27FC236}">
                  <a16:creationId xmlns:a16="http://schemas.microsoft.com/office/drawing/2014/main" id="{AB9C10C8-D331-40B5-AF40-EAE22DA5D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0350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2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5" name="Freeform 245">
              <a:extLst>
                <a:ext uri="{FF2B5EF4-FFF2-40B4-BE49-F238E27FC236}">
                  <a16:creationId xmlns:a16="http://schemas.microsoft.com/office/drawing/2014/main" id="{B2DDC6F7-8207-4768-931D-F02543BF0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40350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6" name="Freeform 246">
              <a:extLst>
                <a:ext uri="{FF2B5EF4-FFF2-40B4-BE49-F238E27FC236}">
                  <a16:creationId xmlns:a16="http://schemas.microsoft.com/office/drawing/2014/main" id="{8D1A3615-B70E-4221-80FE-75A3AC400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1938"/>
              <a:ext cx="57150" cy="15875"/>
            </a:xfrm>
            <a:custGeom>
              <a:avLst/>
              <a:gdLst>
                <a:gd name="T0" fmla="*/ 39 w 67"/>
                <a:gd name="T1" fmla="*/ 14 h 17"/>
                <a:gd name="T2" fmla="*/ 6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7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6" y="10"/>
                  </a:cubicBezTo>
                  <a:cubicBezTo>
                    <a:pt x="6" y="7"/>
                    <a:pt x="6" y="4"/>
                    <a:pt x="5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2" y="16"/>
                    <a:pt x="33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8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7" name="Freeform 247">
              <a:extLst>
                <a:ext uri="{FF2B5EF4-FFF2-40B4-BE49-F238E27FC236}">
                  <a16:creationId xmlns:a16="http://schemas.microsoft.com/office/drawing/2014/main" id="{166DF944-70C4-46D2-8482-6EA9D2B03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48288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8" name="Freeform 248">
              <a:extLst>
                <a:ext uri="{FF2B5EF4-FFF2-40B4-BE49-F238E27FC236}">
                  <a16:creationId xmlns:a16="http://schemas.microsoft.com/office/drawing/2014/main" id="{8D22E879-ACA8-4111-B6FF-D2024B2B6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46700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9" name="Freeform 249">
              <a:extLst>
                <a:ext uri="{FF2B5EF4-FFF2-40B4-BE49-F238E27FC236}">
                  <a16:creationId xmlns:a16="http://schemas.microsoft.com/office/drawing/2014/main" id="{A1EB86B2-CB90-4781-B9AD-4BC9D76C9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48288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0" name="Freeform 250">
              <a:extLst>
                <a:ext uri="{FF2B5EF4-FFF2-40B4-BE49-F238E27FC236}">
                  <a16:creationId xmlns:a16="http://schemas.microsoft.com/office/drawing/2014/main" id="{ACF0288B-DA86-4D4D-AD2A-090E778A5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46700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8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5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1" name="Freeform 251">
              <a:extLst>
                <a:ext uri="{FF2B5EF4-FFF2-40B4-BE49-F238E27FC236}">
                  <a16:creationId xmlns:a16="http://schemas.microsoft.com/office/drawing/2014/main" id="{F178D5EB-974D-4311-BC6F-A985EBBB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4352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2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2" name="Freeform 252">
              <a:extLst>
                <a:ext uri="{FF2B5EF4-FFF2-40B4-BE49-F238E27FC236}">
                  <a16:creationId xmlns:a16="http://schemas.microsoft.com/office/drawing/2014/main" id="{3F6034C4-DE99-4240-9878-41A8D3CCF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41938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9 h 10"/>
                <a:gd name="T10" fmla="*/ 2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3" name="Freeform 253">
              <a:extLst>
                <a:ext uri="{FF2B5EF4-FFF2-40B4-BE49-F238E27FC236}">
                  <a16:creationId xmlns:a16="http://schemas.microsoft.com/office/drawing/2014/main" id="{D56C9A22-4C12-47E3-BD46-C837243B8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48288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4" name="Freeform 254">
              <a:extLst>
                <a:ext uri="{FF2B5EF4-FFF2-40B4-BE49-F238E27FC236}">
                  <a16:creationId xmlns:a16="http://schemas.microsoft.com/office/drawing/2014/main" id="{17964888-1997-4943-A544-A320258CE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482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5" name="Freeform 255">
              <a:extLst>
                <a:ext uri="{FF2B5EF4-FFF2-40B4-BE49-F238E27FC236}">
                  <a16:creationId xmlns:a16="http://schemas.microsoft.com/office/drawing/2014/main" id="{246F62AF-B106-4F9C-8A40-AFFD520D4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46700"/>
              <a:ext cx="1588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6" name="Freeform 256">
              <a:extLst>
                <a:ext uri="{FF2B5EF4-FFF2-40B4-BE49-F238E27FC236}">
                  <a16:creationId xmlns:a16="http://schemas.microsoft.com/office/drawing/2014/main" id="{70BCBC84-A95E-4687-ABF6-048845C09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45113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7" name="Freeform 257">
              <a:extLst>
                <a:ext uri="{FF2B5EF4-FFF2-40B4-BE49-F238E27FC236}">
                  <a16:creationId xmlns:a16="http://schemas.microsoft.com/office/drawing/2014/main" id="{0CAA947C-1526-4622-9C73-21006B237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5113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8" name="Freeform 258">
              <a:extLst>
                <a:ext uri="{FF2B5EF4-FFF2-40B4-BE49-F238E27FC236}">
                  <a16:creationId xmlns:a16="http://schemas.microsoft.com/office/drawing/2014/main" id="{9390A841-0158-47F4-9AC1-4A39B8134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324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2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9" name="Freeform 259">
              <a:extLst>
                <a:ext uri="{FF2B5EF4-FFF2-40B4-BE49-F238E27FC236}">
                  <a16:creationId xmlns:a16="http://schemas.microsoft.com/office/drawing/2014/main" id="{75EB5590-4BFB-4EF5-AB76-2E5BC3B61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332413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0" name="Freeform 260">
              <a:extLst>
                <a:ext uri="{FF2B5EF4-FFF2-40B4-BE49-F238E27FC236}">
                  <a16:creationId xmlns:a16="http://schemas.microsoft.com/office/drawing/2014/main" id="{436C7B55-FCE3-4F4F-98C1-867AE4E2C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35588"/>
              <a:ext cx="49213" cy="11113"/>
            </a:xfrm>
            <a:custGeom>
              <a:avLst/>
              <a:gdLst>
                <a:gd name="T0" fmla="*/ 45 w 57"/>
                <a:gd name="T1" fmla="*/ 1 h 12"/>
                <a:gd name="T2" fmla="*/ 9 w 57"/>
                <a:gd name="T3" fmla="*/ 2 h 12"/>
                <a:gd name="T4" fmla="*/ 1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9" y="2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7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1" name="Freeform 261">
              <a:extLst>
                <a:ext uri="{FF2B5EF4-FFF2-40B4-BE49-F238E27FC236}">
                  <a16:creationId xmlns:a16="http://schemas.microsoft.com/office/drawing/2014/main" id="{3A7A2E16-044D-4A9E-88AB-9730C13C5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35588"/>
              <a:ext cx="47625" cy="6350"/>
            </a:xfrm>
            <a:custGeom>
              <a:avLst/>
              <a:gdLst>
                <a:gd name="T0" fmla="*/ 9 w 56"/>
                <a:gd name="T1" fmla="*/ 4 h 7"/>
                <a:gd name="T2" fmla="*/ 45 w 56"/>
                <a:gd name="T3" fmla="*/ 3 h 7"/>
                <a:gd name="T4" fmla="*/ 56 w 56"/>
                <a:gd name="T5" fmla="*/ 7 h 7"/>
                <a:gd name="T6" fmla="*/ 56 w 56"/>
                <a:gd name="T7" fmla="*/ 5 h 7"/>
                <a:gd name="T8" fmla="*/ 45 w 56"/>
                <a:gd name="T9" fmla="*/ 1 h 7"/>
                <a:gd name="T10" fmla="*/ 9 w 56"/>
                <a:gd name="T11" fmla="*/ 2 h 7"/>
                <a:gd name="T12" fmla="*/ 1 w 56"/>
                <a:gd name="T13" fmla="*/ 7 h 7"/>
                <a:gd name="T14" fmla="*/ 9 w 56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7">
                  <a:moveTo>
                    <a:pt x="9" y="4"/>
                  </a:moveTo>
                  <a:cubicBezTo>
                    <a:pt x="20" y="1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6"/>
                    <a:pt x="56" y="6"/>
                    <a:pt x="56" y="5"/>
                  </a:cubicBezTo>
                  <a:cubicBezTo>
                    <a:pt x="55" y="2"/>
                    <a:pt x="47" y="2"/>
                    <a:pt x="45" y="1"/>
                  </a:cubicBezTo>
                  <a:cubicBezTo>
                    <a:pt x="33" y="0"/>
                    <a:pt x="20" y="0"/>
                    <a:pt x="9" y="2"/>
                  </a:cubicBezTo>
                  <a:cubicBezTo>
                    <a:pt x="5" y="3"/>
                    <a:pt x="0" y="5"/>
                    <a:pt x="1" y="7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2" name="Freeform 262">
              <a:extLst>
                <a:ext uri="{FF2B5EF4-FFF2-40B4-BE49-F238E27FC236}">
                  <a16:creationId xmlns:a16="http://schemas.microsoft.com/office/drawing/2014/main" id="{89143F80-F117-4F7B-9C7E-BDFFA8E3A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27650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2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3" name="Freeform 263">
              <a:extLst>
                <a:ext uri="{FF2B5EF4-FFF2-40B4-BE49-F238E27FC236}">
                  <a16:creationId xmlns:a16="http://schemas.microsoft.com/office/drawing/2014/main" id="{BFB27911-EECD-46D6-BF28-224B8579C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27650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4" name="Freeform 264">
              <a:extLst>
                <a:ext uri="{FF2B5EF4-FFF2-40B4-BE49-F238E27FC236}">
                  <a16:creationId xmlns:a16="http://schemas.microsoft.com/office/drawing/2014/main" id="{6AAF413E-8012-4FA8-8075-26E367BF3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30825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6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6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5" name="Freeform 265">
              <a:extLst>
                <a:ext uri="{FF2B5EF4-FFF2-40B4-BE49-F238E27FC236}">
                  <a16:creationId xmlns:a16="http://schemas.microsoft.com/office/drawing/2014/main" id="{D1768FD5-1CB4-40EB-B15B-90B5B3E6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37175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6" name="Freeform 266">
              <a:extLst>
                <a:ext uri="{FF2B5EF4-FFF2-40B4-BE49-F238E27FC236}">
                  <a16:creationId xmlns:a16="http://schemas.microsoft.com/office/drawing/2014/main" id="{4175EF25-C31E-471B-A54A-A50BEE6DA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355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1 w 4"/>
                <a:gd name="T5" fmla="*/ 0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0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7" name="Freeform 267">
              <a:extLst>
                <a:ext uri="{FF2B5EF4-FFF2-40B4-BE49-F238E27FC236}">
                  <a16:creationId xmlns:a16="http://schemas.microsoft.com/office/drawing/2014/main" id="{E2DB9C15-5EEC-4455-8174-AFFFA2E7C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37175"/>
              <a:ext cx="1588" cy="4763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1 w 2"/>
                <a:gd name="T9" fmla="*/ 7 h 7"/>
                <a:gd name="T10" fmla="*/ 2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8" name="Freeform 268">
              <a:extLst>
                <a:ext uri="{FF2B5EF4-FFF2-40B4-BE49-F238E27FC236}">
                  <a16:creationId xmlns:a16="http://schemas.microsoft.com/office/drawing/2014/main" id="{9FE441F4-E46C-47FC-9E76-F8D1BF0B9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34000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9" name="Freeform 269">
              <a:extLst>
                <a:ext uri="{FF2B5EF4-FFF2-40B4-BE49-F238E27FC236}">
                  <a16:creationId xmlns:a16="http://schemas.microsoft.com/office/drawing/2014/main" id="{B1E7CB3E-9B9D-4BFB-BD82-92B6EC285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32413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2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0" name="Freeform 270">
              <a:extLst>
                <a:ext uri="{FF2B5EF4-FFF2-40B4-BE49-F238E27FC236}">
                  <a16:creationId xmlns:a16="http://schemas.microsoft.com/office/drawing/2014/main" id="{B018A85B-A565-4C94-9A43-1617B00EF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30825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2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1" name="Freeform 271">
              <a:extLst>
                <a:ext uri="{FF2B5EF4-FFF2-40B4-BE49-F238E27FC236}">
                  <a16:creationId xmlns:a16="http://schemas.microsoft.com/office/drawing/2014/main" id="{FB49B29F-BE79-4D0A-AA5A-ED7B2AD80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37175"/>
              <a:ext cx="3175" cy="6350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9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2" name="Freeform 272">
              <a:extLst>
                <a:ext uri="{FF2B5EF4-FFF2-40B4-BE49-F238E27FC236}">
                  <a16:creationId xmlns:a16="http://schemas.microsoft.com/office/drawing/2014/main" id="{E0DFAACB-92FD-439E-A985-7EC482FE8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355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3" name="Freeform 273">
              <a:extLst>
                <a:ext uri="{FF2B5EF4-FFF2-40B4-BE49-F238E27FC236}">
                  <a16:creationId xmlns:a16="http://schemas.microsoft.com/office/drawing/2014/main" id="{D0C50DD6-45B2-48C9-BA1F-DD0CDE23C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34000"/>
              <a:ext cx="1588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4" name="Freeform 274">
              <a:extLst>
                <a:ext uri="{FF2B5EF4-FFF2-40B4-BE49-F238E27FC236}">
                  <a16:creationId xmlns:a16="http://schemas.microsoft.com/office/drawing/2014/main" id="{BB69DCD3-5C28-49E3-B372-C8B48EDF1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32413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5" name="Freeform 275">
              <a:extLst>
                <a:ext uri="{FF2B5EF4-FFF2-40B4-BE49-F238E27FC236}">
                  <a16:creationId xmlns:a16="http://schemas.microsoft.com/office/drawing/2014/main" id="{8D70239D-B3CA-4538-9843-38F839AA5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34000"/>
              <a:ext cx="3175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6" name="Freeform 276">
              <a:extLst>
                <a:ext uri="{FF2B5EF4-FFF2-40B4-BE49-F238E27FC236}">
                  <a16:creationId xmlns:a16="http://schemas.microsoft.com/office/drawing/2014/main" id="{A11878E4-888D-4C06-BD34-652D9893F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197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8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5"/>
                    <a:pt x="71" y="9"/>
                  </a:cubicBezTo>
                  <a:cubicBezTo>
                    <a:pt x="73" y="14"/>
                    <a:pt x="58" y="17"/>
                    <a:pt x="56" y="18"/>
                  </a:cubicBezTo>
                  <a:cubicBezTo>
                    <a:pt x="50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6"/>
                    <a:pt x="3" y="15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7" name="Freeform 277">
              <a:extLst>
                <a:ext uri="{FF2B5EF4-FFF2-40B4-BE49-F238E27FC236}">
                  <a16:creationId xmlns:a16="http://schemas.microsoft.com/office/drawing/2014/main" id="{A25D6CCD-09FC-4F48-AAAB-BC8015FF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321300"/>
              <a:ext cx="34925" cy="15875"/>
            </a:xfrm>
            <a:custGeom>
              <a:avLst/>
              <a:gdLst>
                <a:gd name="T0" fmla="*/ 38 w 40"/>
                <a:gd name="T1" fmla="*/ 8 h 19"/>
                <a:gd name="T2" fmla="*/ 25 w 40"/>
                <a:gd name="T3" fmla="*/ 2 h 19"/>
                <a:gd name="T4" fmla="*/ 5 w 40"/>
                <a:gd name="T5" fmla="*/ 0 h 19"/>
                <a:gd name="T6" fmla="*/ 21 w 40"/>
                <a:gd name="T7" fmla="*/ 2 h 19"/>
                <a:gd name="T8" fmla="*/ 34 w 40"/>
                <a:gd name="T9" fmla="*/ 8 h 19"/>
                <a:gd name="T10" fmla="*/ 18 w 40"/>
                <a:gd name="T11" fmla="*/ 17 h 19"/>
                <a:gd name="T12" fmla="*/ 3 w 40"/>
                <a:gd name="T13" fmla="*/ 18 h 19"/>
                <a:gd name="T14" fmla="*/ 0 w 40"/>
                <a:gd name="T15" fmla="*/ 19 h 19"/>
                <a:gd name="T16" fmla="*/ 7 w 40"/>
                <a:gd name="T17" fmla="*/ 18 h 19"/>
                <a:gd name="T18" fmla="*/ 23 w 40"/>
                <a:gd name="T19" fmla="*/ 17 h 19"/>
                <a:gd name="T20" fmla="*/ 38 w 40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9">
                  <a:moveTo>
                    <a:pt x="38" y="8"/>
                  </a:moveTo>
                  <a:cubicBezTo>
                    <a:pt x="37" y="4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8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9"/>
                    <a:pt x="0" y="19"/>
                  </a:cubicBezTo>
                  <a:cubicBezTo>
                    <a:pt x="2" y="19"/>
                    <a:pt x="5" y="19"/>
                    <a:pt x="7" y="18"/>
                  </a:cubicBezTo>
                  <a:cubicBezTo>
                    <a:pt x="12" y="18"/>
                    <a:pt x="17" y="18"/>
                    <a:pt x="23" y="17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8" name="Freeform 278">
              <a:extLst>
                <a:ext uri="{FF2B5EF4-FFF2-40B4-BE49-F238E27FC236}">
                  <a16:creationId xmlns:a16="http://schemas.microsoft.com/office/drawing/2014/main" id="{E4EE5885-C424-444C-9FF3-A68EAC0A7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2888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9" name="Freeform 279">
              <a:extLst>
                <a:ext uri="{FF2B5EF4-FFF2-40B4-BE49-F238E27FC236}">
                  <a16:creationId xmlns:a16="http://schemas.microsoft.com/office/drawing/2014/main" id="{9BB2E34C-E499-410C-BC14-B36E9FC7D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2888"/>
              <a:ext cx="47625" cy="7938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2"/>
                    <a:pt x="47" y="2"/>
                    <a:pt x="45" y="2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0" name="Freeform 280">
              <a:extLst>
                <a:ext uri="{FF2B5EF4-FFF2-40B4-BE49-F238E27FC236}">
                  <a16:creationId xmlns:a16="http://schemas.microsoft.com/office/drawing/2014/main" id="{6DE02F3E-796F-45D8-8F8A-D74E25076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316538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6 h 20"/>
                <a:gd name="T8" fmla="*/ 69 w 70"/>
                <a:gd name="T9" fmla="*/ 10 h 20"/>
                <a:gd name="T10" fmla="*/ 68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5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9"/>
                    <a:pt x="70" y="0"/>
                    <a:pt x="68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1" name="Freeform 281">
              <a:extLst>
                <a:ext uri="{FF2B5EF4-FFF2-40B4-BE49-F238E27FC236}">
                  <a16:creationId xmlns:a16="http://schemas.microsoft.com/office/drawing/2014/main" id="{942A6046-9246-464E-B678-D22C2D75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8" y="5316538"/>
              <a:ext cx="31750" cy="15875"/>
            </a:xfrm>
            <a:custGeom>
              <a:avLst/>
              <a:gdLst>
                <a:gd name="T0" fmla="*/ 35 w 37"/>
                <a:gd name="T1" fmla="*/ 1 h 20"/>
                <a:gd name="T2" fmla="*/ 31 w 37"/>
                <a:gd name="T3" fmla="*/ 1 h 20"/>
                <a:gd name="T4" fmla="*/ 32 w 37"/>
                <a:gd name="T5" fmla="*/ 10 h 20"/>
                <a:gd name="T6" fmla="*/ 28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6 h 20"/>
                <a:gd name="T14" fmla="*/ 36 w 37"/>
                <a:gd name="T15" fmla="*/ 10 h 20"/>
                <a:gd name="T16" fmla="*/ 35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1"/>
                  </a:moveTo>
                  <a:cubicBezTo>
                    <a:pt x="35" y="1"/>
                    <a:pt x="33" y="1"/>
                    <a:pt x="31" y="1"/>
                  </a:cubicBezTo>
                  <a:cubicBezTo>
                    <a:pt x="33" y="2"/>
                    <a:pt x="32" y="9"/>
                    <a:pt x="32" y="10"/>
                  </a:cubicBezTo>
                  <a:cubicBezTo>
                    <a:pt x="31" y="13"/>
                    <a:pt x="31" y="15"/>
                    <a:pt x="28" y="16"/>
                  </a:cubicBezTo>
                  <a:cubicBezTo>
                    <a:pt x="18" y="18"/>
                    <a:pt x="1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1" y="20"/>
                    <a:pt x="21" y="18"/>
                    <a:pt x="32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9"/>
                    <a:pt x="37" y="0"/>
                    <a:pt x="35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2" name="Freeform 282">
              <a:extLst>
                <a:ext uri="{FF2B5EF4-FFF2-40B4-BE49-F238E27FC236}">
                  <a16:creationId xmlns:a16="http://schemas.microsoft.com/office/drawing/2014/main" id="{DC79E688-2848-42EE-89EF-27C595F3F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319713"/>
              <a:ext cx="58738" cy="12700"/>
            </a:xfrm>
            <a:custGeom>
              <a:avLst/>
              <a:gdLst>
                <a:gd name="T0" fmla="*/ 39 w 68"/>
                <a:gd name="T1" fmla="*/ 14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5 w 68"/>
                <a:gd name="T13" fmla="*/ 12 h 16"/>
                <a:gd name="T14" fmla="*/ 68 w 68"/>
                <a:gd name="T15" fmla="*/ 10 h 16"/>
                <a:gd name="T16" fmla="*/ 39 w 68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4"/>
                  </a:moveTo>
                  <a:cubicBezTo>
                    <a:pt x="29" y="13"/>
                    <a:pt x="18" y="12"/>
                    <a:pt x="7" y="10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5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3" name="Freeform 283">
              <a:extLst>
                <a:ext uri="{FF2B5EF4-FFF2-40B4-BE49-F238E27FC236}">
                  <a16:creationId xmlns:a16="http://schemas.microsoft.com/office/drawing/2014/main" id="{14815491-9D0F-4927-B132-877CF4305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976" y="5324475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2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4" name="Freeform 284">
              <a:extLst>
                <a:ext uri="{FF2B5EF4-FFF2-40B4-BE49-F238E27FC236}">
                  <a16:creationId xmlns:a16="http://schemas.microsoft.com/office/drawing/2014/main" id="{8850A2E0-6532-4C61-8204-3A33651BA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6" y="53228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3" y="6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1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5" name="Freeform 285">
              <a:extLst>
                <a:ext uri="{FF2B5EF4-FFF2-40B4-BE49-F238E27FC236}">
                  <a16:creationId xmlns:a16="http://schemas.microsoft.com/office/drawing/2014/main" id="{C86054F5-D642-4C9E-ADAA-E869B2B0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6" y="5324475"/>
              <a:ext cx="3175" cy="6350"/>
            </a:xfrm>
            <a:custGeom>
              <a:avLst/>
              <a:gdLst>
                <a:gd name="T0" fmla="*/ 2 w 2"/>
                <a:gd name="T1" fmla="*/ 4 h 8"/>
                <a:gd name="T2" fmla="*/ 1 w 2"/>
                <a:gd name="T3" fmla="*/ 0 h 8"/>
                <a:gd name="T4" fmla="*/ 0 w 2"/>
                <a:gd name="T5" fmla="*/ 1 h 8"/>
                <a:gd name="T6" fmla="*/ 0 w 2"/>
                <a:gd name="T7" fmla="*/ 4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cubicBezTo>
                    <a:pt x="2" y="3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1" y="8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6" name="Freeform 286">
              <a:extLst>
                <a:ext uri="{FF2B5EF4-FFF2-40B4-BE49-F238E27FC236}">
                  <a16:creationId xmlns:a16="http://schemas.microsoft.com/office/drawing/2014/main" id="{CF55E8BE-72DC-4619-8CC6-8D24010E0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6" y="5321300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4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7" name="Freeform 287">
              <a:extLst>
                <a:ext uri="{FF2B5EF4-FFF2-40B4-BE49-F238E27FC236}">
                  <a16:creationId xmlns:a16="http://schemas.microsoft.com/office/drawing/2014/main" id="{9A66A0FA-07EA-4C2B-B1B9-055ED821F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21300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8" name="Freeform 288">
              <a:extLst>
                <a:ext uri="{FF2B5EF4-FFF2-40B4-BE49-F238E27FC236}">
                  <a16:creationId xmlns:a16="http://schemas.microsoft.com/office/drawing/2014/main" id="{BD209A9F-F58D-49B5-B700-576B8541C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5319713"/>
              <a:ext cx="1588" cy="7938"/>
            </a:xfrm>
            <a:custGeom>
              <a:avLst/>
              <a:gdLst>
                <a:gd name="T0" fmla="*/ 2 w 3"/>
                <a:gd name="T1" fmla="*/ 5 h 9"/>
                <a:gd name="T2" fmla="*/ 1 w 3"/>
                <a:gd name="T3" fmla="*/ 1 h 9"/>
                <a:gd name="T4" fmla="*/ 0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9" name="Freeform 289">
              <a:extLst>
                <a:ext uri="{FF2B5EF4-FFF2-40B4-BE49-F238E27FC236}">
                  <a16:creationId xmlns:a16="http://schemas.microsoft.com/office/drawing/2014/main" id="{9270E93F-CF6F-4595-8013-81EF6AA86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8" y="53244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3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0" name="Freeform 290">
              <a:extLst>
                <a:ext uri="{FF2B5EF4-FFF2-40B4-BE49-F238E27FC236}">
                  <a16:creationId xmlns:a16="http://schemas.microsoft.com/office/drawing/2014/main" id="{1FE47578-FD25-46D7-B631-5E8E82EA2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24475"/>
              <a:ext cx="1588" cy="7938"/>
            </a:xfrm>
            <a:custGeom>
              <a:avLst/>
              <a:gdLst>
                <a:gd name="T0" fmla="*/ 2 w 2"/>
                <a:gd name="T1" fmla="*/ 6 h 9"/>
                <a:gd name="T2" fmla="*/ 2 w 2"/>
                <a:gd name="T3" fmla="*/ 1 h 9"/>
                <a:gd name="T4" fmla="*/ 1 w 2"/>
                <a:gd name="T5" fmla="*/ 1 h 9"/>
                <a:gd name="T6" fmla="*/ 0 w 2"/>
                <a:gd name="T7" fmla="*/ 6 h 9"/>
                <a:gd name="T8" fmla="*/ 0 w 2"/>
                <a:gd name="T9" fmla="*/ 8 h 9"/>
                <a:gd name="T10" fmla="*/ 2 w 2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1" name="Freeform 291">
              <a:extLst>
                <a:ext uri="{FF2B5EF4-FFF2-40B4-BE49-F238E27FC236}">
                  <a16:creationId xmlns:a16="http://schemas.microsoft.com/office/drawing/2014/main" id="{4AC8085B-8AA4-4083-B604-7FD8437AC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1300"/>
              <a:ext cx="1588" cy="9525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0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6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0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2" name="Freeform 292">
              <a:extLst>
                <a:ext uri="{FF2B5EF4-FFF2-40B4-BE49-F238E27FC236}">
                  <a16:creationId xmlns:a16="http://schemas.microsoft.com/office/drawing/2014/main" id="{24AB9AC7-A8CC-490A-87ED-0682379DF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21300"/>
              <a:ext cx="1588" cy="7938"/>
            </a:xfrm>
            <a:custGeom>
              <a:avLst/>
              <a:gdLst>
                <a:gd name="T0" fmla="*/ 2 w 2"/>
                <a:gd name="T1" fmla="*/ 4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4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3" name="Freeform 293">
              <a:extLst>
                <a:ext uri="{FF2B5EF4-FFF2-40B4-BE49-F238E27FC236}">
                  <a16:creationId xmlns:a16="http://schemas.microsoft.com/office/drawing/2014/main" id="{BD746435-68FC-4391-9780-C6717080D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21300"/>
              <a:ext cx="1588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8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4" name="Freeform 294">
              <a:extLst>
                <a:ext uri="{FF2B5EF4-FFF2-40B4-BE49-F238E27FC236}">
                  <a16:creationId xmlns:a16="http://schemas.microsoft.com/office/drawing/2014/main" id="{0E487051-3EAB-4F2A-BBC3-04C690BC2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08600"/>
              <a:ext cx="63500" cy="17463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6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6"/>
                    <a:pt x="55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29" y="19"/>
                    <a:pt x="19" y="18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5" name="Freeform 295">
              <a:extLst>
                <a:ext uri="{FF2B5EF4-FFF2-40B4-BE49-F238E27FC236}">
                  <a16:creationId xmlns:a16="http://schemas.microsoft.com/office/drawing/2014/main" id="{6F51C789-C9E8-4003-84E7-04DFA57C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10188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4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2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10" y="0"/>
                    <a:pt x="15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5"/>
                    <a:pt x="18" y="16"/>
                  </a:cubicBezTo>
                  <a:cubicBezTo>
                    <a:pt x="13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4" y="18"/>
                    <a:pt x="7" y="18"/>
                  </a:cubicBezTo>
                  <a:cubicBezTo>
                    <a:pt x="12" y="17"/>
                    <a:pt x="17" y="17"/>
                    <a:pt x="22" y="16"/>
                  </a:cubicBezTo>
                  <a:cubicBezTo>
                    <a:pt x="25" y="15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6" name="Freeform 296">
              <a:extLst>
                <a:ext uri="{FF2B5EF4-FFF2-40B4-BE49-F238E27FC236}">
                  <a16:creationId xmlns:a16="http://schemas.microsoft.com/office/drawing/2014/main" id="{398F7F4A-E221-4419-A490-1CA9FE58D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1775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8 h 13"/>
                <a:gd name="T6" fmla="*/ 6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5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9"/>
                    <a:pt x="4" y="10"/>
                    <a:pt x="6" y="11"/>
                  </a:cubicBezTo>
                  <a:cubicBezTo>
                    <a:pt x="14" y="12"/>
                    <a:pt x="22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4" y="11"/>
                    <a:pt x="57" y="11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7" name="Freeform 297">
              <a:extLst>
                <a:ext uri="{FF2B5EF4-FFF2-40B4-BE49-F238E27FC236}">
                  <a16:creationId xmlns:a16="http://schemas.microsoft.com/office/drawing/2014/main" id="{B6859059-4812-4AE5-AB7C-0FF75AECE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1775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8" name="Freeform 298">
              <a:extLst>
                <a:ext uri="{FF2B5EF4-FFF2-40B4-BE49-F238E27FC236}">
                  <a16:creationId xmlns:a16="http://schemas.microsoft.com/office/drawing/2014/main" id="{B6754537-5D84-4F08-885E-D924066D6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05425"/>
              <a:ext cx="58738" cy="15875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19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2" y="19"/>
                    <a:pt x="33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9" name="Freeform 299">
              <a:extLst>
                <a:ext uri="{FF2B5EF4-FFF2-40B4-BE49-F238E27FC236}">
                  <a16:creationId xmlns:a16="http://schemas.microsoft.com/office/drawing/2014/main" id="{FAC57812-CADE-4350-B9C7-1B3DD1F29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05425"/>
              <a:ext cx="30163" cy="15875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19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0" name="Freeform 300">
              <a:extLst>
                <a:ext uri="{FF2B5EF4-FFF2-40B4-BE49-F238E27FC236}">
                  <a16:creationId xmlns:a16="http://schemas.microsoft.com/office/drawing/2014/main" id="{71180645-41AF-4D8C-8752-93A54B5F4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07013"/>
              <a:ext cx="57150" cy="14288"/>
            </a:xfrm>
            <a:custGeom>
              <a:avLst/>
              <a:gdLst>
                <a:gd name="T0" fmla="*/ 39 w 67"/>
                <a:gd name="T1" fmla="*/ 14 h 17"/>
                <a:gd name="T2" fmla="*/ 6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6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8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1" name="Freeform 301">
              <a:extLst>
                <a:ext uri="{FF2B5EF4-FFF2-40B4-BE49-F238E27FC236}">
                  <a16:creationId xmlns:a16="http://schemas.microsoft.com/office/drawing/2014/main" id="{BFDE4035-FB0C-4F0A-A9F3-9D40A57F0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11775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2" name="Freeform 302">
              <a:extLst>
                <a:ext uri="{FF2B5EF4-FFF2-40B4-BE49-F238E27FC236}">
                  <a16:creationId xmlns:a16="http://schemas.microsoft.com/office/drawing/2014/main" id="{84677BF1-AE46-4AFC-BBBB-51BDCBDFA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117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3" name="Freeform 303">
              <a:extLst>
                <a:ext uri="{FF2B5EF4-FFF2-40B4-BE49-F238E27FC236}">
                  <a16:creationId xmlns:a16="http://schemas.microsoft.com/office/drawing/2014/main" id="{954D37F6-E342-4387-9ECF-6C05B6357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11775"/>
              <a:ext cx="1588" cy="7938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4" name="Freeform 304">
              <a:extLst>
                <a:ext uri="{FF2B5EF4-FFF2-40B4-BE49-F238E27FC236}">
                  <a16:creationId xmlns:a16="http://schemas.microsoft.com/office/drawing/2014/main" id="{8FCA69E1-D3C3-464E-8F7D-402BECAA3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10188"/>
              <a:ext cx="3175" cy="7938"/>
            </a:xfrm>
            <a:custGeom>
              <a:avLst/>
              <a:gdLst>
                <a:gd name="T0" fmla="*/ 2 w 3"/>
                <a:gd name="T1" fmla="*/ 8 h 9"/>
                <a:gd name="T2" fmla="*/ 1 w 3"/>
                <a:gd name="T3" fmla="*/ 0 h 9"/>
                <a:gd name="T4" fmla="*/ 0 w 3"/>
                <a:gd name="T5" fmla="*/ 0 h 9"/>
                <a:gd name="T6" fmla="*/ 0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8"/>
                  </a:moveTo>
                  <a:cubicBezTo>
                    <a:pt x="2" y="5"/>
                    <a:pt x="2" y="3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5" name="Freeform 305">
              <a:extLst>
                <a:ext uri="{FF2B5EF4-FFF2-40B4-BE49-F238E27FC236}">
                  <a16:creationId xmlns:a16="http://schemas.microsoft.com/office/drawing/2014/main" id="{01282C09-DCC4-4684-951B-BFA8497E3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08600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6" name="Freeform 306">
              <a:extLst>
                <a:ext uri="{FF2B5EF4-FFF2-40B4-BE49-F238E27FC236}">
                  <a16:creationId xmlns:a16="http://schemas.microsoft.com/office/drawing/2014/main" id="{02131205-AE86-41F3-907D-D59655474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07013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9 h 10"/>
                <a:gd name="T10" fmla="*/ 2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7" name="Freeform 307">
              <a:extLst>
                <a:ext uri="{FF2B5EF4-FFF2-40B4-BE49-F238E27FC236}">
                  <a16:creationId xmlns:a16="http://schemas.microsoft.com/office/drawing/2014/main" id="{ED4C0E7A-CBFF-4646-B17D-77139FC1B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117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8" name="Freeform 308">
              <a:extLst>
                <a:ext uri="{FF2B5EF4-FFF2-40B4-BE49-F238E27FC236}">
                  <a16:creationId xmlns:a16="http://schemas.microsoft.com/office/drawing/2014/main" id="{D249BD4C-59B6-442F-94C0-F77780A48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1177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9" name="Freeform 309">
              <a:extLst>
                <a:ext uri="{FF2B5EF4-FFF2-40B4-BE49-F238E27FC236}">
                  <a16:creationId xmlns:a16="http://schemas.microsoft.com/office/drawing/2014/main" id="{4212A7E1-A325-4595-9379-CD92AFA15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10188"/>
              <a:ext cx="1588" cy="9525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2" y="8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0" name="Freeform 310">
              <a:extLst>
                <a:ext uri="{FF2B5EF4-FFF2-40B4-BE49-F238E27FC236}">
                  <a16:creationId xmlns:a16="http://schemas.microsoft.com/office/drawing/2014/main" id="{01BA3414-0910-4A42-AB72-35BA03AB8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1018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1" name="Freeform 311">
              <a:extLst>
                <a:ext uri="{FF2B5EF4-FFF2-40B4-BE49-F238E27FC236}">
                  <a16:creationId xmlns:a16="http://schemas.microsoft.com/office/drawing/2014/main" id="{05EEF8F6-FB33-4D71-AC85-0FC17B690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0188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2" name="Freeform 312">
              <a:extLst>
                <a:ext uri="{FF2B5EF4-FFF2-40B4-BE49-F238E27FC236}">
                  <a16:creationId xmlns:a16="http://schemas.microsoft.com/office/drawing/2014/main" id="{D3EC54B1-6E15-4F65-BA5D-CA16DD4B8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2974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2 h 20"/>
                <a:gd name="T12" fmla="*/ 11 w 73"/>
                <a:gd name="T13" fmla="*/ 4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3" name="Freeform 313">
              <a:extLst>
                <a:ext uri="{FF2B5EF4-FFF2-40B4-BE49-F238E27FC236}">
                  <a16:creationId xmlns:a16="http://schemas.microsoft.com/office/drawing/2014/main" id="{130AC13D-C37E-41D2-A2A9-3F1780DCC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297488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4" name="Freeform 314">
              <a:extLst>
                <a:ext uri="{FF2B5EF4-FFF2-40B4-BE49-F238E27FC236}">
                  <a16:creationId xmlns:a16="http://schemas.microsoft.com/office/drawing/2014/main" id="{BCD9F018-2FD4-4755-BFCA-B432CC70C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99075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1" y="9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5" name="Freeform 315">
              <a:extLst>
                <a:ext uri="{FF2B5EF4-FFF2-40B4-BE49-F238E27FC236}">
                  <a16:creationId xmlns:a16="http://schemas.microsoft.com/office/drawing/2014/main" id="{A9E544D9-2225-439C-99B3-7CEF01AFC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99075"/>
              <a:ext cx="47625" cy="7938"/>
            </a:xfrm>
            <a:custGeom>
              <a:avLst/>
              <a:gdLst>
                <a:gd name="T0" fmla="*/ 9 w 56"/>
                <a:gd name="T1" fmla="*/ 5 h 8"/>
                <a:gd name="T2" fmla="*/ 45 w 56"/>
                <a:gd name="T3" fmla="*/ 4 h 8"/>
                <a:gd name="T4" fmla="*/ 56 w 56"/>
                <a:gd name="T5" fmla="*/ 8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5"/>
                  </a:moveTo>
                  <a:cubicBezTo>
                    <a:pt x="20" y="2"/>
                    <a:pt x="33" y="2"/>
                    <a:pt x="45" y="4"/>
                  </a:cubicBezTo>
                  <a:cubicBezTo>
                    <a:pt x="47" y="4"/>
                    <a:pt x="55" y="4"/>
                    <a:pt x="56" y="8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7"/>
                    <a:pt x="6" y="5"/>
                    <a:pt x="9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6" name="Freeform 316">
              <a:extLst>
                <a:ext uri="{FF2B5EF4-FFF2-40B4-BE49-F238E27FC236}">
                  <a16:creationId xmlns:a16="http://schemas.microsoft.com/office/drawing/2014/main" id="{E5C5C6E7-EC64-4D43-976E-A02F90141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52927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7" name="Freeform 317">
              <a:extLst>
                <a:ext uri="{FF2B5EF4-FFF2-40B4-BE49-F238E27FC236}">
                  <a16:creationId xmlns:a16="http://schemas.microsoft.com/office/drawing/2014/main" id="{C0A91B44-439B-49B1-90D1-C8EB505FA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2927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8" name="Freeform 318">
              <a:extLst>
                <a:ext uri="{FF2B5EF4-FFF2-40B4-BE49-F238E27FC236}">
                  <a16:creationId xmlns:a16="http://schemas.microsoft.com/office/drawing/2014/main" id="{9F565A7E-E411-4B12-A038-5E5C5794F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5295900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5"/>
                    <a:pt x="33" y="16"/>
                  </a:cubicBezTo>
                  <a:cubicBezTo>
                    <a:pt x="44" y="16"/>
                    <a:pt x="54" y="13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9" name="Freeform 319">
              <a:extLst>
                <a:ext uri="{FF2B5EF4-FFF2-40B4-BE49-F238E27FC236}">
                  <a16:creationId xmlns:a16="http://schemas.microsoft.com/office/drawing/2014/main" id="{34BAA675-D055-431E-A620-BD4567FD9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00663"/>
              <a:ext cx="3175" cy="9525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3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0" name="Freeform 320">
              <a:extLst>
                <a:ext uri="{FF2B5EF4-FFF2-40B4-BE49-F238E27FC236}">
                  <a16:creationId xmlns:a16="http://schemas.microsoft.com/office/drawing/2014/main" id="{E8801CF3-B1F3-4191-AE29-205A0912D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00663"/>
              <a:ext cx="3175" cy="7938"/>
            </a:xfrm>
            <a:custGeom>
              <a:avLst/>
              <a:gdLst>
                <a:gd name="T0" fmla="*/ 4 w 4"/>
                <a:gd name="T1" fmla="*/ 8 h 10"/>
                <a:gd name="T2" fmla="*/ 3 w 4"/>
                <a:gd name="T3" fmla="*/ 0 h 10"/>
                <a:gd name="T4" fmla="*/ 1 w 4"/>
                <a:gd name="T5" fmla="*/ 0 h 10"/>
                <a:gd name="T6" fmla="*/ 1 w 4"/>
                <a:gd name="T7" fmla="*/ 9 h 10"/>
                <a:gd name="T8" fmla="*/ 3 w 4"/>
                <a:gd name="T9" fmla="*/ 10 h 10"/>
                <a:gd name="T10" fmla="*/ 3 w 4"/>
                <a:gd name="T11" fmla="*/ 10 h 10"/>
                <a:gd name="T12" fmla="*/ 4 w 4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1" name="Freeform 321">
              <a:extLst>
                <a:ext uri="{FF2B5EF4-FFF2-40B4-BE49-F238E27FC236}">
                  <a16:creationId xmlns:a16="http://schemas.microsoft.com/office/drawing/2014/main" id="{1DCAA83F-0EB7-4928-B440-1C317FA65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00663"/>
              <a:ext cx="3175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2" name="Freeform 322">
              <a:extLst>
                <a:ext uri="{FF2B5EF4-FFF2-40B4-BE49-F238E27FC236}">
                  <a16:creationId xmlns:a16="http://schemas.microsoft.com/office/drawing/2014/main" id="{9933B817-A5ED-4CA9-AC93-C62BD71FD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6" y="5299075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3" name="Freeform 323">
              <a:extLst>
                <a:ext uri="{FF2B5EF4-FFF2-40B4-BE49-F238E27FC236}">
                  <a16:creationId xmlns:a16="http://schemas.microsoft.com/office/drawing/2014/main" id="{D90B7083-84AA-42F6-B345-9C6AE8952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1" y="5297488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4" name="Freeform 324">
              <a:extLst>
                <a:ext uri="{FF2B5EF4-FFF2-40B4-BE49-F238E27FC236}">
                  <a16:creationId xmlns:a16="http://schemas.microsoft.com/office/drawing/2014/main" id="{351C6F46-7B4C-4D40-9F76-ED724D522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2959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5" name="Freeform 325">
              <a:extLst>
                <a:ext uri="{FF2B5EF4-FFF2-40B4-BE49-F238E27FC236}">
                  <a16:creationId xmlns:a16="http://schemas.microsoft.com/office/drawing/2014/main" id="{F9CFA0E4-ACD6-4967-BB15-7EF78E338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00663"/>
              <a:ext cx="1588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6" name="Freeform 326">
              <a:extLst>
                <a:ext uri="{FF2B5EF4-FFF2-40B4-BE49-F238E27FC236}">
                  <a16:creationId xmlns:a16="http://schemas.microsoft.com/office/drawing/2014/main" id="{E10B544C-B1FA-46FC-B3DE-9179C6BE1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8" y="53006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7" name="Freeform 327">
              <a:extLst>
                <a:ext uri="{FF2B5EF4-FFF2-40B4-BE49-F238E27FC236}">
                  <a16:creationId xmlns:a16="http://schemas.microsoft.com/office/drawing/2014/main" id="{E3508F80-A04C-4A58-85D5-4D23CE3D2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8" y="5299075"/>
              <a:ext cx="3175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8" name="Freeform 328">
              <a:extLst>
                <a:ext uri="{FF2B5EF4-FFF2-40B4-BE49-F238E27FC236}">
                  <a16:creationId xmlns:a16="http://schemas.microsoft.com/office/drawing/2014/main" id="{9B001A6E-B87E-4451-88DE-AA7A09AF5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97488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9" name="Freeform 329">
              <a:extLst>
                <a:ext uri="{FF2B5EF4-FFF2-40B4-BE49-F238E27FC236}">
                  <a16:creationId xmlns:a16="http://schemas.microsoft.com/office/drawing/2014/main" id="{F0E0CC39-618F-4ECA-A0A7-132EDE22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99075"/>
              <a:ext cx="1588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0" name="Freeform 330">
              <a:extLst>
                <a:ext uri="{FF2B5EF4-FFF2-40B4-BE49-F238E27FC236}">
                  <a16:creationId xmlns:a16="http://schemas.microsoft.com/office/drawing/2014/main" id="{D520C51D-7F92-4B34-B840-DF1448E72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2847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9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1" name="Freeform 331">
              <a:extLst>
                <a:ext uri="{FF2B5EF4-FFF2-40B4-BE49-F238E27FC236}">
                  <a16:creationId xmlns:a16="http://schemas.microsoft.com/office/drawing/2014/main" id="{56EE336A-AAB8-4FA2-A810-DC3A466D3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913" y="5286375"/>
              <a:ext cx="34925" cy="14288"/>
            </a:xfrm>
            <a:custGeom>
              <a:avLst/>
              <a:gdLst>
                <a:gd name="T0" fmla="*/ 38 w 40"/>
                <a:gd name="T1" fmla="*/ 8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8 h 18"/>
                <a:gd name="T10" fmla="*/ 19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8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8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2" name="Freeform 332">
              <a:extLst>
                <a:ext uri="{FF2B5EF4-FFF2-40B4-BE49-F238E27FC236}">
                  <a16:creationId xmlns:a16="http://schemas.microsoft.com/office/drawing/2014/main" id="{E209B540-AEE9-443D-84ED-53A44D1A2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7963"/>
              <a:ext cx="49213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3" name="Freeform 333">
              <a:extLst>
                <a:ext uri="{FF2B5EF4-FFF2-40B4-BE49-F238E27FC236}">
                  <a16:creationId xmlns:a16="http://schemas.microsoft.com/office/drawing/2014/main" id="{BE770651-DA2E-4503-A1AF-05C6BCD1A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7963"/>
              <a:ext cx="49213" cy="7938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4" name="Freeform 334">
              <a:extLst>
                <a:ext uri="{FF2B5EF4-FFF2-40B4-BE49-F238E27FC236}">
                  <a16:creationId xmlns:a16="http://schemas.microsoft.com/office/drawing/2014/main" id="{A7177E3F-159A-4EBD-B3DA-2E19B5969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00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2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9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5" name="Freeform 335">
              <a:extLst>
                <a:ext uri="{FF2B5EF4-FFF2-40B4-BE49-F238E27FC236}">
                  <a16:creationId xmlns:a16="http://schemas.microsoft.com/office/drawing/2014/main" id="{2DE625D8-AE8E-4F94-8599-04C88921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2800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9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6" name="Freeform 336">
              <a:extLst>
                <a:ext uri="{FF2B5EF4-FFF2-40B4-BE49-F238E27FC236}">
                  <a16:creationId xmlns:a16="http://schemas.microsoft.com/office/drawing/2014/main" id="{DEE0BCF2-FFF0-47D1-8EE8-8E0DF7D6A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4788"/>
              <a:ext cx="57150" cy="12700"/>
            </a:xfrm>
            <a:custGeom>
              <a:avLst/>
              <a:gdLst>
                <a:gd name="T0" fmla="*/ 39 w 67"/>
                <a:gd name="T1" fmla="*/ 13 h 16"/>
                <a:gd name="T2" fmla="*/ 6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6" y="10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2"/>
                    <a:pt x="48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7" name="Freeform 337">
              <a:extLst>
                <a:ext uri="{FF2B5EF4-FFF2-40B4-BE49-F238E27FC236}">
                  <a16:creationId xmlns:a16="http://schemas.microsoft.com/office/drawing/2014/main" id="{479D6C20-FE6A-4345-8E06-0E8B12286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289550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1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8" name="Freeform 338">
              <a:extLst>
                <a:ext uri="{FF2B5EF4-FFF2-40B4-BE49-F238E27FC236}">
                  <a16:creationId xmlns:a16="http://schemas.microsoft.com/office/drawing/2014/main" id="{55EFD9EA-817B-45F5-8C5F-FECF360D5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287963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9" name="Freeform 339">
              <a:extLst>
                <a:ext uri="{FF2B5EF4-FFF2-40B4-BE49-F238E27FC236}">
                  <a16:creationId xmlns:a16="http://schemas.microsoft.com/office/drawing/2014/main" id="{AED36FC9-EAB4-4C11-A443-8D285E51C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289550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1 w 2"/>
                <a:gd name="T9" fmla="*/ 7 h 7"/>
                <a:gd name="T10" fmla="*/ 2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0" name="Freeform 340">
              <a:extLst>
                <a:ext uri="{FF2B5EF4-FFF2-40B4-BE49-F238E27FC236}">
                  <a16:creationId xmlns:a16="http://schemas.microsoft.com/office/drawing/2014/main" id="{849D27A6-5477-45EC-9CF9-5BA9E9158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286375"/>
              <a:ext cx="3175" cy="9525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3" y="9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1" name="Freeform 341">
              <a:extLst>
                <a:ext uri="{FF2B5EF4-FFF2-40B4-BE49-F238E27FC236}">
                  <a16:creationId xmlns:a16="http://schemas.microsoft.com/office/drawing/2014/main" id="{80C7C2F1-BA53-40C0-9936-9025CDB9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286375"/>
              <a:ext cx="1588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2" name="Freeform 342">
              <a:extLst>
                <a:ext uri="{FF2B5EF4-FFF2-40B4-BE49-F238E27FC236}">
                  <a16:creationId xmlns:a16="http://schemas.microsoft.com/office/drawing/2014/main" id="{A5CA6ECC-C5AE-439B-AF88-A4BAD1C7E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284788"/>
              <a:ext cx="3175" cy="6350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0 w 3"/>
                <a:gd name="T5" fmla="*/ 1 h 9"/>
                <a:gd name="T6" fmla="*/ 1 w 3"/>
                <a:gd name="T7" fmla="*/ 6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3" name="Freeform 343">
              <a:extLst>
                <a:ext uri="{FF2B5EF4-FFF2-40B4-BE49-F238E27FC236}">
                  <a16:creationId xmlns:a16="http://schemas.microsoft.com/office/drawing/2014/main" id="{D7D4D0C8-582C-4250-BF50-680BC68DF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89550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4" name="Freeform 344">
              <a:extLst>
                <a:ext uri="{FF2B5EF4-FFF2-40B4-BE49-F238E27FC236}">
                  <a16:creationId xmlns:a16="http://schemas.microsoft.com/office/drawing/2014/main" id="{D4BD9F45-27C8-4362-A118-3DC6CC789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8955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0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5" name="Freeform 345">
              <a:extLst>
                <a:ext uri="{FF2B5EF4-FFF2-40B4-BE49-F238E27FC236}">
                  <a16:creationId xmlns:a16="http://schemas.microsoft.com/office/drawing/2014/main" id="{290DA1D8-BE42-4C3A-9609-531CDA210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286375"/>
              <a:ext cx="1588" cy="9525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6" name="Freeform 346">
              <a:extLst>
                <a:ext uri="{FF2B5EF4-FFF2-40B4-BE49-F238E27FC236}">
                  <a16:creationId xmlns:a16="http://schemas.microsoft.com/office/drawing/2014/main" id="{EB9D95D6-FB1A-4FE7-8C49-F33AED08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286375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7" name="Freeform 347">
              <a:extLst>
                <a:ext uri="{FF2B5EF4-FFF2-40B4-BE49-F238E27FC236}">
                  <a16:creationId xmlns:a16="http://schemas.microsoft.com/office/drawing/2014/main" id="{059B4B13-CC76-4136-97EB-875E08615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63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8" name="Freeform 348">
              <a:extLst>
                <a:ext uri="{FF2B5EF4-FFF2-40B4-BE49-F238E27FC236}">
                  <a16:creationId xmlns:a16="http://schemas.microsoft.com/office/drawing/2014/main" id="{2375F491-15B8-4214-A0BC-646584E46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273675"/>
              <a:ext cx="63500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6 w 73"/>
                <a:gd name="T5" fmla="*/ 17 h 19"/>
                <a:gd name="T6" fmla="*/ 40 w 73"/>
                <a:gd name="T7" fmla="*/ 19 h 19"/>
                <a:gd name="T8" fmla="*/ 9 w 73"/>
                <a:gd name="T9" fmla="*/ 15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3"/>
                    <a:pt x="58" y="16"/>
                    <a:pt x="56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9" name="Freeform 349">
              <a:extLst>
                <a:ext uri="{FF2B5EF4-FFF2-40B4-BE49-F238E27FC236}">
                  <a16:creationId xmlns:a16="http://schemas.microsoft.com/office/drawing/2014/main" id="{6276848B-D16C-4442-A180-42EF3DC63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275263"/>
              <a:ext cx="34925" cy="14288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5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2"/>
                    <a:pt x="21" y="15"/>
                    <a:pt x="18" y="16"/>
                  </a:cubicBezTo>
                  <a:cubicBezTo>
                    <a:pt x="13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7"/>
                    <a:pt x="17" y="17"/>
                    <a:pt x="23" y="16"/>
                  </a:cubicBezTo>
                  <a:cubicBezTo>
                    <a:pt x="25" y="15"/>
                    <a:pt x="40" y="12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0" name="Freeform 350">
              <a:extLst>
                <a:ext uri="{FF2B5EF4-FFF2-40B4-BE49-F238E27FC236}">
                  <a16:creationId xmlns:a16="http://schemas.microsoft.com/office/drawing/2014/main" id="{47251DF6-9122-4F8B-AF66-BF53086DF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76850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1" name="Freeform 351">
              <a:extLst>
                <a:ext uri="{FF2B5EF4-FFF2-40B4-BE49-F238E27FC236}">
                  <a16:creationId xmlns:a16="http://schemas.microsoft.com/office/drawing/2014/main" id="{1BBBC887-71A3-4BC9-9177-424CEA3DF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76850"/>
              <a:ext cx="47625" cy="6350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2" name="Freeform 352">
              <a:extLst>
                <a:ext uri="{FF2B5EF4-FFF2-40B4-BE49-F238E27FC236}">
                  <a16:creationId xmlns:a16="http://schemas.microsoft.com/office/drawing/2014/main" id="{35ED04A9-4F6A-4CA3-BB51-1FC857827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1938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8 w 70"/>
                <a:gd name="T9" fmla="*/ 10 h 20"/>
                <a:gd name="T10" fmla="*/ 67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70" y="0"/>
                    <a:pt x="67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3" name="Freeform 353">
              <a:extLst>
                <a:ext uri="{FF2B5EF4-FFF2-40B4-BE49-F238E27FC236}">
                  <a16:creationId xmlns:a16="http://schemas.microsoft.com/office/drawing/2014/main" id="{328E00ED-3564-4269-9057-311608BE2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41938"/>
              <a:ext cx="31750" cy="17463"/>
            </a:xfrm>
            <a:custGeom>
              <a:avLst/>
              <a:gdLst>
                <a:gd name="T0" fmla="*/ 34 w 37"/>
                <a:gd name="T1" fmla="*/ 1 h 20"/>
                <a:gd name="T2" fmla="*/ 31 w 37"/>
                <a:gd name="T3" fmla="*/ 1 h 20"/>
                <a:gd name="T4" fmla="*/ 31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5 w 37"/>
                <a:gd name="T15" fmla="*/ 10 h 20"/>
                <a:gd name="T16" fmla="*/ 34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1"/>
                  </a:moveTo>
                  <a:cubicBezTo>
                    <a:pt x="34" y="1"/>
                    <a:pt x="33" y="1"/>
                    <a:pt x="31" y="1"/>
                  </a:cubicBezTo>
                  <a:cubicBezTo>
                    <a:pt x="32" y="2"/>
                    <a:pt x="32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7" y="0"/>
                    <a:pt x="34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4" name="Freeform 354">
              <a:extLst>
                <a:ext uri="{FF2B5EF4-FFF2-40B4-BE49-F238E27FC236}">
                  <a16:creationId xmlns:a16="http://schemas.microsoft.com/office/drawing/2014/main" id="{7243F58C-34BD-42F7-B21A-C31423D70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5113"/>
              <a:ext cx="57150" cy="14288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6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4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5" name="Freeform 355">
              <a:extLst>
                <a:ext uri="{FF2B5EF4-FFF2-40B4-BE49-F238E27FC236}">
                  <a16:creationId xmlns:a16="http://schemas.microsoft.com/office/drawing/2014/main" id="{3F040810-0CE8-4C1C-A1F5-445DE72A4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4987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6" name="Freeform 356">
              <a:extLst>
                <a:ext uri="{FF2B5EF4-FFF2-40B4-BE49-F238E27FC236}">
                  <a16:creationId xmlns:a16="http://schemas.microsoft.com/office/drawing/2014/main" id="{633C9675-C586-4635-926B-0C7B525F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49875"/>
              <a:ext cx="1588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7" name="Freeform 357">
              <a:extLst>
                <a:ext uri="{FF2B5EF4-FFF2-40B4-BE49-F238E27FC236}">
                  <a16:creationId xmlns:a16="http://schemas.microsoft.com/office/drawing/2014/main" id="{2D956110-5CC8-457E-8C92-79627D090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49875"/>
              <a:ext cx="1588" cy="7938"/>
            </a:xfrm>
            <a:custGeom>
              <a:avLst/>
              <a:gdLst>
                <a:gd name="T0" fmla="*/ 1 w 2"/>
                <a:gd name="T1" fmla="*/ 4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4 h 8"/>
                <a:gd name="T8" fmla="*/ 0 w 2"/>
                <a:gd name="T9" fmla="*/ 7 h 8"/>
                <a:gd name="T10" fmla="*/ 1 w 2"/>
                <a:gd name="T11" fmla="*/ 7 h 8"/>
                <a:gd name="T12" fmla="*/ 1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1" y="4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8"/>
                    <a:pt x="1" y="7"/>
                  </a:cubicBezTo>
                  <a:cubicBezTo>
                    <a:pt x="2" y="6"/>
                    <a:pt x="2" y="5"/>
                    <a:pt x="1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8" name="Freeform 358">
              <a:extLst>
                <a:ext uri="{FF2B5EF4-FFF2-40B4-BE49-F238E27FC236}">
                  <a16:creationId xmlns:a16="http://schemas.microsoft.com/office/drawing/2014/main" id="{2B0324F9-63EE-4179-94BE-22F32F627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48288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9" name="Freeform 359">
              <a:extLst>
                <a:ext uri="{FF2B5EF4-FFF2-40B4-BE49-F238E27FC236}">
                  <a16:creationId xmlns:a16="http://schemas.microsoft.com/office/drawing/2014/main" id="{AAD8B2D2-0C34-4314-8BCE-1C12F064E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467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0" name="Freeform 360">
              <a:extLst>
                <a:ext uri="{FF2B5EF4-FFF2-40B4-BE49-F238E27FC236}">
                  <a16:creationId xmlns:a16="http://schemas.microsoft.com/office/drawing/2014/main" id="{30D6C960-713D-44FA-98FE-F94A91336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45113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1" name="Freeform 361">
              <a:extLst>
                <a:ext uri="{FF2B5EF4-FFF2-40B4-BE49-F238E27FC236}">
                  <a16:creationId xmlns:a16="http://schemas.microsoft.com/office/drawing/2014/main" id="{271AA7C7-E7F3-48E8-81F2-34EEF9A2C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49875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0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2" name="Freeform 362">
              <a:extLst>
                <a:ext uri="{FF2B5EF4-FFF2-40B4-BE49-F238E27FC236}">
                  <a16:creationId xmlns:a16="http://schemas.microsoft.com/office/drawing/2014/main" id="{F25A4587-6047-4DA0-B0A4-F3AFAB2A8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49875"/>
              <a:ext cx="1588" cy="7938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3" name="Freeform 363">
              <a:extLst>
                <a:ext uri="{FF2B5EF4-FFF2-40B4-BE49-F238E27FC236}">
                  <a16:creationId xmlns:a16="http://schemas.microsoft.com/office/drawing/2014/main" id="{272FE363-0A25-459E-9B85-7119C4C71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48288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4" name="Freeform 364">
              <a:extLst>
                <a:ext uri="{FF2B5EF4-FFF2-40B4-BE49-F238E27FC236}">
                  <a16:creationId xmlns:a16="http://schemas.microsoft.com/office/drawing/2014/main" id="{0ABD6909-A9FA-4137-AABE-15BA5660A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48288"/>
              <a:ext cx="1588" cy="6350"/>
            </a:xfrm>
            <a:custGeom>
              <a:avLst/>
              <a:gdLst>
                <a:gd name="T0" fmla="*/ 2 w 3"/>
                <a:gd name="T1" fmla="*/ 4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5" name="Freeform 365">
              <a:extLst>
                <a:ext uri="{FF2B5EF4-FFF2-40B4-BE49-F238E27FC236}">
                  <a16:creationId xmlns:a16="http://schemas.microsoft.com/office/drawing/2014/main" id="{B5286CB6-5DD2-4BEF-917D-6CAAE4541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8288"/>
              <a:ext cx="4763" cy="6350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2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6" name="Freeform 366">
              <a:extLst>
                <a:ext uri="{FF2B5EF4-FFF2-40B4-BE49-F238E27FC236}">
                  <a16:creationId xmlns:a16="http://schemas.microsoft.com/office/drawing/2014/main" id="{1FA40BEB-A0A6-4786-AFFF-074A3C23B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34000"/>
              <a:ext cx="63500" cy="17463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7" name="Freeform 367">
              <a:extLst>
                <a:ext uri="{FF2B5EF4-FFF2-40B4-BE49-F238E27FC236}">
                  <a16:creationId xmlns:a16="http://schemas.microsoft.com/office/drawing/2014/main" id="{986228D7-11C7-428E-BEFD-C411B9B25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355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8" name="Freeform 368">
              <a:extLst>
                <a:ext uri="{FF2B5EF4-FFF2-40B4-BE49-F238E27FC236}">
                  <a16:creationId xmlns:a16="http://schemas.microsoft.com/office/drawing/2014/main" id="{7D258E1E-C4A1-4141-955F-E4B4C5CC4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37175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9" name="Freeform 369">
              <a:extLst>
                <a:ext uri="{FF2B5EF4-FFF2-40B4-BE49-F238E27FC236}">
                  <a16:creationId xmlns:a16="http://schemas.microsoft.com/office/drawing/2014/main" id="{C68E6667-BCD0-4978-B34F-DECA60ECD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37175"/>
              <a:ext cx="46038" cy="6350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2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0" name="Freeform 370">
              <a:extLst>
                <a:ext uri="{FF2B5EF4-FFF2-40B4-BE49-F238E27FC236}">
                  <a16:creationId xmlns:a16="http://schemas.microsoft.com/office/drawing/2014/main" id="{07C6E969-7688-4F48-953D-A1B60656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082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19 h 20"/>
                <a:gd name="T6" fmla="*/ 64 w 70"/>
                <a:gd name="T7" fmla="*/ 15 h 20"/>
                <a:gd name="T8" fmla="*/ 68 w 70"/>
                <a:gd name="T9" fmla="*/ 9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4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1" name="Freeform 371">
              <a:extLst>
                <a:ext uri="{FF2B5EF4-FFF2-40B4-BE49-F238E27FC236}">
                  <a16:creationId xmlns:a16="http://schemas.microsoft.com/office/drawing/2014/main" id="{672571D3-A24E-40B0-B626-4448D9FE6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30825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1 w 37"/>
                <a:gd name="T5" fmla="*/ 9 h 20"/>
                <a:gd name="T6" fmla="*/ 27 w 37"/>
                <a:gd name="T7" fmla="*/ 15 h 20"/>
                <a:gd name="T8" fmla="*/ 0 w 37"/>
                <a:gd name="T9" fmla="*/ 19 h 20"/>
                <a:gd name="T10" fmla="*/ 1 w 37"/>
                <a:gd name="T11" fmla="*/ 19 h 20"/>
                <a:gd name="T12" fmla="*/ 31 w 37"/>
                <a:gd name="T13" fmla="*/ 15 h 20"/>
                <a:gd name="T14" fmla="*/ 35 w 37"/>
                <a:gd name="T15" fmla="*/ 9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2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2" name="Freeform 372">
              <a:extLst>
                <a:ext uri="{FF2B5EF4-FFF2-40B4-BE49-F238E27FC236}">
                  <a16:creationId xmlns:a16="http://schemas.microsoft.com/office/drawing/2014/main" id="{7612BD26-D739-47B7-B00B-B2C5E5F0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2413"/>
              <a:ext cx="57150" cy="15875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6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4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3"/>
                    <a:pt x="6" y="0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3" name="Freeform 373">
              <a:extLst>
                <a:ext uri="{FF2B5EF4-FFF2-40B4-BE49-F238E27FC236}">
                  <a16:creationId xmlns:a16="http://schemas.microsoft.com/office/drawing/2014/main" id="{18097A6D-8646-4934-A7D1-E38654E61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38763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4" name="Freeform 374">
              <a:extLst>
                <a:ext uri="{FF2B5EF4-FFF2-40B4-BE49-F238E27FC236}">
                  <a16:creationId xmlns:a16="http://schemas.microsoft.com/office/drawing/2014/main" id="{08A05C1D-9032-4E45-9D03-28EAF0696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37175"/>
              <a:ext cx="1588" cy="9525"/>
            </a:xfrm>
            <a:custGeom>
              <a:avLst/>
              <a:gdLst>
                <a:gd name="T0" fmla="*/ 3 w 3"/>
                <a:gd name="T1" fmla="*/ 9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10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9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10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0"/>
                    <a:pt x="3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5" name="Freeform 375">
              <a:extLst>
                <a:ext uri="{FF2B5EF4-FFF2-40B4-BE49-F238E27FC236}">
                  <a16:creationId xmlns:a16="http://schemas.microsoft.com/office/drawing/2014/main" id="{7E65BF54-B4C6-4E83-AB0B-16CE4FCCD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38763"/>
              <a:ext cx="1588" cy="6350"/>
            </a:xfrm>
            <a:custGeom>
              <a:avLst/>
              <a:gdLst>
                <a:gd name="T0" fmla="*/ 1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0 w 2"/>
                <a:gd name="T9" fmla="*/ 7 h 8"/>
                <a:gd name="T10" fmla="*/ 1 w 2"/>
                <a:gd name="T11" fmla="*/ 7 h 8"/>
                <a:gd name="T12" fmla="*/ 1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1" y="5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2" y="7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6" name="Freeform 376">
              <a:extLst>
                <a:ext uri="{FF2B5EF4-FFF2-40B4-BE49-F238E27FC236}">
                  <a16:creationId xmlns:a16="http://schemas.microsoft.com/office/drawing/2014/main" id="{B3D2E70B-CF9F-45D6-9C8B-775FD20E9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37175"/>
              <a:ext cx="1588" cy="6350"/>
            </a:xfrm>
            <a:custGeom>
              <a:avLst/>
              <a:gdLst>
                <a:gd name="T0" fmla="*/ 3 w 3"/>
                <a:gd name="T1" fmla="*/ 8 h 9"/>
                <a:gd name="T2" fmla="*/ 2 w 3"/>
                <a:gd name="T3" fmla="*/ 1 h 9"/>
                <a:gd name="T4" fmla="*/ 0 w 3"/>
                <a:gd name="T5" fmla="*/ 1 h 9"/>
                <a:gd name="T6" fmla="*/ 1 w 3"/>
                <a:gd name="T7" fmla="*/ 8 h 9"/>
                <a:gd name="T8" fmla="*/ 1 w 3"/>
                <a:gd name="T9" fmla="*/ 9 h 9"/>
                <a:gd name="T10" fmla="*/ 3 w 3"/>
                <a:gd name="T11" fmla="*/ 9 h 9"/>
                <a:gd name="T12" fmla="*/ 3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7" name="Freeform 377">
              <a:extLst>
                <a:ext uri="{FF2B5EF4-FFF2-40B4-BE49-F238E27FC236}">
                  <a16:creationId xmlns:a16="http://schemas.microsoft.com/office/drawing/2014/main" id="{FEE1DEEE-8793-4DCF-B2B6-8C87974D6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34000"/>
              <a:ext cx="1588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8" name="Freeform 378">
              <a:extLst>
                <a:ext uri="{FF2B5EF4-FFF2-40B4-BE49-F238E27FC236}">
                  <a16:creationId xmlns:a16="http://schemas.microsoft.com/office/drawing/2014/main" id="{1FCA1E6B-BD16-4F30-97E4-144340037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32413"/>
              <a:ext cx="1588" cy="9525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9" name="Freeform 379">
              <a:extLst>
                <a:ext uri="{FF2B5EF4-FFF2-40B4-BE49-F238E27FC236}">
                  <a16:creationId xmlns:a16="http://schemas.microsoft.com/office/drawing/2014/main" id="{3F5CFCCE-4A58-4646-B9F5-58EA4D4A3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38763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0" name="Freeform 380">
              <a:extLst>
                <a:ext uri="{FF2B5EF4-FFF2-40B4-BE49-F238E27FC236}">
                  <a16:creationId xmlns:a16="http://schemas.microsoft.com/office/drawing/2014/main" id="{75ED6132-165D-4842-823B-8760793A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387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1" name="Freeform 381">
              <a:extLst>
                <a:ext uri="{FF2B5EF4-FFF2-40B4-BE49-F238E27FC236}">
                  <a16:creationId xmlns:a16="http://schemas.microsoft.com/office/drawing/2014/main" id="{0FF3F6C9-E4A4-4625-A7A6-76AED2008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37175"/>
              <a:ext cx="1588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2" name="Freeform 382">
              <a:extLst>
                <a:ext uri="{FF2B5EF4-FFF2-40B4-BE49-F238E27FC236}">
                  <a16:creationId xmlns:a16="http://schemas.microsoft.com/office/drawing/2014/main" id="{D8D011A8-895A-43B6-B111-A90F397BC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35588"/>
              <a:ext cx="1588" cy="7938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3" name="Freeform 383">
              <a:extLst>
                <a:ext uri="{FF2B5EF4-FFF2-40B4-BE49-F238E27FC236}">
                  <a16:creationId xmlns:a16="http://schemas.microsoft.com/office/drawing/2014/main" id="{50F15081-4267-47E3-9F13-D221F3CA2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5588"/>
              <a:ext cx="4763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2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4" name="Freeform 384">
              <a:extLst>
                <a:ext uri="{FF2B5EF4-FFF2-40B4-BE49-F238E27FC236}">
                  <a16:creationId xmlns:a16="http://schemas.microsoft.com/office/drawing/2014/main" id="{7977453B-D9A6-4779-935E-0A927BCBD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22888"/>
              <a:ext cx="63500" cy="17463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2 h 20"/>
                <a:gd name="T12" fmla="*/ 11 w 74"/>
                <a:gd name="T13" fmla="*/ 4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5" name="Freeform 385">
              <a:extLst>
                <a:ext uri="{FF2B5EF4-FFF2-40B4-BE49-F238E27FC236}">
                  <a16:creationId xmlns:a16="http://schemas.microsoft.com/office/drawing/2014/main" id="{50867F9F-1DFA-4080-8B3C-938F98A82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228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2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1"/>
                    <a:pt x="21" y="2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6"/>
                    <a:pt x="19" y="16"/>
                  </a:cubicBezTo>
                  <a:cubicBezTo>
                    <a:pt x="14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6" name="Freeform 386">
              <a:extLst>
                <a:ext uri="{FF2B5EF4-FFF2-40B4-BE49-F238E27FC236}">
                  <a16:creationId xmlns:a16="http://schemas.microsoft.com/office/drawing/2014/main" id="{BCAE6126-A5A5-4871-8573-8976A2748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26063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9"/>
                  </a:cubicBezTo>
                  <a:cubicBezTo>
                    <a:pt x="3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2"/>
                    <a:pt x="57" y="11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7" name="Freeform 387">
              <a:extLst>
                <a:ext uri="{FF2B5EF4-FFF2-40B4-BE49-F238E27FC236}">
                  <a16:creationId xmlns:a16="http://schemas.microsoft.com/office/drawing/2014/main" id="{9C23B7DE-ABBA-4D4D-A091-F451C0A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26063"/>
              <a:ext cx="46038" cy="6350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4 h 8"/>
                <a:gd name="T4" fmla="*/ 55 w 55"/>
                <a:gd name="T5" fmla="*/ 8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2" y="2"/>
                    <a:pt x="45" y="4"/>
                  </a:cubicBezTo>
                  <a:cubicBezTo>
                    <a:pt x="47" y="4"/>
                    <a:pt x="54" y="4"/>
                    <a:pt x="55" y="8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8" name="Freeform 388">
              <a:extLst>
                <a:ext uri="{FF2B5EF4-FFF2-40B4-BE49-F238E27FC236}">
                  <a16:creationId xmlns:a16="http://schemas.microsoft.com/office/drawing/2014/main" id="{72CBD905-B84C-4398-9148-625477977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3181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8"/>
                    <a:pt x="64" y="15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9" name="Freeform 389">
              <a:extLst>
                <a:ext uri="{FF2B5EF4-FFF2-40B4-BE49-F238E27FC236}">
                  <a16:creationId xmlns:a16="http://schemas.microsoft.com/office/drawing/2014/main" id="{47C0B519-53A2-4394-9260-A913DDDAA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3181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10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5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0" name="Freeform 390">
              <a:extLst>
                <a:ext uri="{FF2B5EF4-FFF2-40B4-BE49-F238E27FC236}">
                  <a16:creationId xmlns:a16="http://schemas.microsoft.com/office/drawing/2014/main" id="{FB4A743D-B3CF-4767-99F0-03BC38068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321300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5"/>
                    <a:pt x="33" y="16"/>
                  </a:cubicBezTo>
                  <a:cubicBezTo>
                    <a:pt x="44" y="16"/>
                    <a:pt x="54" y="14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1" name="Freeform 391">
              <a:extLst>
                <a:ext uri="{FF2B5EF4-FFF2-40B4-BE49-F238E27FC236}">
                  <a16:creationId xmlns:a16="http://schemas.microsoft.com/office/drawing/2014/main" id="{95115167-5954-40AD-B808-2257C8314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327650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3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2" name="Freeform 392">
              <a:extLst>
                <a:ext uri="{FF2B5EF4-FFF2-40B4-BE49-F238E27FC236}">
                  <a16:creationId xmlns:a16="http://schemas.microsoft.com/office/drawing/2014/main" id="{53E5F758-CA3E-41A7-BF85-BF1D0212C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26063"/>
              <a:ext cx="3175" cy="7938"/>
            </a:xfrm>
            <a:custGeom>
              <a:avLst/>
              <a:gdLst>
                <a:gd name="T0" fmla="*/ 4 w 4"/>
                <a:gd name="T1" fmla="*/ 8 h 10"/>
                <a:gd name="T2" fmla="*/ 3 w 4"/>
                <a:gd name="T3" fmla="*/ 0 h 10"/>
                <a:gd name="T4" fmla="*/ 1 w 4"/>
                <a:gd name="T5" fmla="*/ 0 h 10"/>
                <a:gd name="T6" fmla="*/ 1 w 4"/>
                <a:gd name="T7" fmla="*/ 9 h 10"/>
                <a:gd name="T8" fmla="*/ 3 w 4"/>
                <a:gd name="T9" fmla="*/ 10 h 10"/>
                <a:gd name="T10" fmla="*/ 3 w 4"/>
                <a:gd name="T11" fmla="*/ 10 h 10"/>
                <a:gd name="T12" fmla="*/ 4 w 4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3" name="Freeform 393">
              <a:extLst>
                <a:ext uri="{FF2B5EF4-FFF2-40B4-BE49-F238E27FC236}">
                  <a16:creationId xmlns:a16="http://schemas.microsoft.com/office/drawing/2014/main" id="{13B2E93F-5DE6-4E5F-97E2-B71B6F902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26063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4" name="Freeform 394">
              <a:extLst>
                <a:ext uri="{FF2B5EF4-FFF2-40B4-BE49-F238E27FC236}">
                  <a16:creationId xmlns:a16="http://schemas.microsoft.com/office/drawing/2014/main" id="{AF83C35A-B181-4E42-8BCE-10A0D8B43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324475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5" name="Freeform 395">
              <a:extLst>
                <a:ext uri="{FF2B5EF4-FFF2-40B4-BE49-F238E27FC236}">
                  <a16:creationId xmlns:a16="http://schemas.microsoft.com/office/drawing/2014/main" id="{1FAB529C-3864-40FF-B523-86258189B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322888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6" name="Freeform 396">
              <a:extLst>
                <a:ext uri="{FF2B5EF4-FFF2-40B4-BE49-F238E27FC236}">
                  <a16:creationId xmlns:a16="http://schemas.microsoft.com/office/drawing/2014/main" id="{6FA448AE-0940-4130-BE61-45D7644D6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3213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2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3"/>
                    <a:pt x="1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7" name="Freeform 397">
              <a:extLst>
                <a:ext uri="{FF2B5EF4-FFF2-40B4-BE49-F238E27FC236}">
                  <a16:creationId xmlns:a16="http://schemas.microsoft.com/office/drawing/2014/main" id="{CF013523-A6ED-42F3-9F09-908301F0A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188" y="5327650"/>
              <a:ext cx="1588" cy="6350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8" name="Freeform 398">
              <a:extLst>
                <a:ext uri="{FF2B5EF4-FFF2-40B4-BE49-F238E27FC236}">
                  <a16:creationId xmlns:a16="http://schemas.microsoft.com/office/drawing/2014/main" id="{344C2872-05E2-4BE9-BA0C-91C9AC789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838" y="53260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9" name="Freeform 399">
              <a:extLst>
                <a:ext uri="{FF2B5EF4-FFF2-40B4-BE49-F238E27FC236}">
                  <a16:creationId xmlns:a16="http://schemas.microsoft.com/office/drawing/2014/main" id="{3BAA9418-4AEB-4227-B3E9-6C66B137D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24475"/>
              <a:ext cx="3175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0" name="Freeform 400">
              <a:extLst>
                <a:ext uri="{FF2B5EF4-FFF2-40B4-BE49-F238E27FC236}">
                  <a16:creationId xmlns:a16="http://schemas.microsoft.com/office/drawing/2014/main" id="{377C5D3E-4318-4AAA-91AC-113AD3416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22888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1" name="Freeform 401">
              <a:extLst>
                <a:ext uri="{FF2B5EF4-FFF2-40B4-BE49-F238E27FC236}">
                  <a16:creationId xmlns:a16="http://schemas.microsoft.com/office/drawing/2014/main" id="{CCA23580-567D-492F-AAA0-E2F1886AA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24475"/>
              <a:ext cx="1588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2" name="Freeform 402">
              <a:extLst>
                <a:ext uri="{FF2B5EF4-FFF2-40B4-BE49-F238E27FC236}">
                  <a16:creationId xmlns:a16="http://schemas.microsoft.com/office/drawing/2014/main" id="{C9F65173-9AA1-4647-8976-35333B167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53101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8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5"/>
                    <a:pt x="71" y="9"/>
                  </a:cubicBezTo>
                  <a:cubicBezTo>
                    <a:pt x="73" y="14"/>
                    <a:pt x="58" y="17"/>
                    <a:pt x="56" y="18"/>
                  </a:cubicBezTo>
                  <a:cubicBezTo>
                    <a:pt x="51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3" name="Freeform 403">
              <a:extLst>
                <a:ext uri="{FF2B5EF4-FFF2-40B4-BE49-F238E27FC236}">
                  <a16:creationId xmlns:a16="http://schemas.microsoft.com/office/drawing/2014/main" id="{78AC3744-2E0D-40BA-BEF4-2ECB58F84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363" y="5311775"/>
              <a:ext cx="34925" cy="15875"/>
            </a:xfrm>
            <a:custGeom>
              <a:avLst/>
              <a:gdLst>
                <a:gd name="T0" fmla="*/ 38 w 40"/>
                <a:gd name="T1" fmla="*/ 8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8 h 18"/>
                <a:gd name="T10" fmla="*/ 18 w 40"/>
                <a:gd name="T11" fmla="*/ 17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7 h 18"/>
                <a:gd name="T20" fmla="*/ 38 w 40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8"/>
                  </a:moveTo>
                  <a:cubicBezTo>
                    <a:pt x="37" y="4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8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4" name="Freeform 404">
              <a:extLst>
                <a:ext uri="{FF2B5EF4-FFF2-40B4-BE49-F238E27FC236}">
                  <a16:creationId xmlns:a16="http://schemas.microsoft.com/office/drawing/2014/main" id="{E6D19B65-CB80-4C9A-BB98-437370551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4950"/>
              <a:ext cx="49213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5" name="Freeform 405">
              <a:extLst>
                <a:ext uri="{FF2B5EF4-FFF2-40B4-BE49-F238E27FC236}">
                  <a16:creationId xmlns:a16="http://schemas.microsoft.com/office/drawing/2014/main" id="{A51A654B-CFF0-4A75-B56A-398F9C248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4950"/>
              <a:ext cx="49213" cy="6350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5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6" name="Freeform 407">
              <a:extLst>
                <a:ext uri="{FF2B5EF4-FFF2-40B4-BE49-F238E27FC236}">
                  <a16:creationId xmlns:a16="http://schemas.microsoft.com/office/drawing/2014/main" id="{BC70E8DF-3F37-434B-81A9-48FBA3CF9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07013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8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7" name="Freeform 408">
              <a:extLst>
                <a:ext uri="{FF2B5EF4-FFF2-40B4-BE49-F238E27FC236}">
                  <a16:creationId xmlns:a16="http://schemas.microsoft.com/office/drawing/2014/main" id="{6795126C-3D97-4239-AEC6-0C6D4A9EA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07013"/>
              <a:ext cx="31750" cy="15875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1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5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2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8" name="Freeform 409">
              <a:extLst>
                <a:ext uri="{FF2B5EF4-FFF2-40B4-BE49-F238E27FC236}">
                  <a16:creationId xmlns:a16="http://schemas.microsoft.com/office/drawing/2014/main" id="{20175BED-CEAA-4987-A72B-BB25F468F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0188"/>
              <a:ext cx="57150" cy="12700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10 h 16"/>
                <a:gd name="T4" fmla="*/ 6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4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2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9" name="Freeform 410">
              <a:extLst>
                <a:ext uri="{FF2B5EF4-FFF2-40B4-BE49-F238E27FC236}">
                  <a16:creationId xmlns:a16="http://schemas.microsoft.com/office/drawing/2014/main" id="{DA511C68-4B59-45B4-9F3D-970384365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14950"/>
              <a:ext cx="1588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0" name="Freeform 411">
              <a:extLst>
                <a:ext uri="{FF2B5EF4-FFF2-40B4-BE49-F238E27FC236}">
                  <a16:creationId xmlns:a16="http://schemas.microsoft.com/office/drawing/2014/main" id="{A7D47FEC-E5F1-4B52-B950-B5E909EF9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14950"/>
              <a:ext cx="1588" cy="7937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1" name="Freeform 412">
              <a:extLst>
                <a:ext uri="{FF2B5EF4-FFF2-40B4-BE49-F238E27FC236}">
                  <a16:creationId xmlns:a16="http://schemas.microsoft.com/office/drawing/2014/main" id="{443574F7-AE56-41BF-A885-8D0215831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14950"/>
              <a:ext cx="1588" cy="6350"/>
            </a:xfrm>
            <a:custGeom>
              <a:avLst/>
              <a:gdLst>
                <a:gd name="T0" fmla="*/ 1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1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1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1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2" name="Freeform 413">
              <a:extLst>
                <a:ext uri="{FF2B5EF4-FFF2-40B4-BE49-F238E27FC236}">
                  <a16:creationId xmlns:a16="http://schemas.microsoft.com/office/drawing/2014/main" id="{76B73FA1-01E0-4184-B276-E2512917E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11775"/>
              <a:ext cx="1588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3" name="Freeform 414">
              <a:extLst>
                <a:ext uri="{FF2B5EF4-FFF2-40B4-BE49-F238E27FC236}">
                  <a16:creationId xmlns:a16="http://schemas.microsoft.com/office/drawing/2014/main" id="{8588FEEA-0470-4CC3-9D93-BC01A3F92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11775"/>
              <a:ext cx="1588" cy="7937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4" name="Freeform 415">
              <a:extLst>
                <a:ext uri="{FF2B5EF4-FFF2-40B4-BE49-F238E27FC236}">
                  <a16:creationId xmlns:a16="http://schemas.microsoft.com/office/drawing/2014/main" id="{3A1EB6BE-EB17-4EB4-8F17-C6580A3D5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10188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5" name="Freeform 416">
              <a:extLst>
                <a:ext uri="{FF2B5EF4-FFF2-40B4-BE49-F238E27FC236}">
                  <a16:creationId xmlns:a16="http://schemas.microsoft.com/office/drawing/2014/main" id="{C0CFE300-B0B2-4E78-A1A3-6D421535A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14950"/>
              <a:ext cx="1588" cy="7937"/>
            </a:xfrm>
            <a:custGeom>
              <a:avLst/>
              <a:gdLst>
                <a:gd name="T0" fmla="*/ 2 w 2"/>
                <a:gd name="T1" fmla="*/ 4 h 9"/>
                <a:gd name="T2" fmla="*/ 1 w 2"/>
                <a:gd name="T3" fmla="*/ 0 h 9"/>
                <a:gd name="T4" fmla="*/ 0 w 2"/>
                <a:gd name="T5" fmla="*/ 0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6" name="Freeform 417">
              <a:extLst>
                <a:ext uri="{FF2B5EF4-FFF2-40B4-BE49-F238E27FC236}">
                  <a16:creationId xmlns:a16="http://schemas.microsoft.com/office/drawing/2014/main" id="{1BDBC222-230B-4BBE-9D45-BFD0A8C0F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14950"/>
              <a:ext cx="1588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7" name="Freeform 418">
              <a:extLst>
                <a:ext uri="{FF2B5EF4-FFF2-40B4-BE49-F238E27FC236}">
                  <a16:creationId xmlns:a16="http://schemas.microsoft.com/office/drawing/2014/main" id="{EC3CF2A8-957D-4A16-97EB-68E74EC9E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11775"/>
              <a:ext cx="1588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8" name="Freeform 419">
              <a:extLst>
                <a:ext uri="{FF2B5EF4-FFF2-40B4-BE49-F238E27FC236}">
                  <a16:creationId xmlns:a16="http://schemas.microsoft.com/office/drawing/2014/main" id="{6BF97703-27F9-4334-B048-7F57267B2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11775"/>
              <a:ext cx="1588" cy="7937"/>
            </a:xfrm>
            <a:custGeom>
              <a:avLst/>
              <a:gdLst>
                <a:gd name="T0" fmla="*/ 2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9" name="Freeform 420">
              <a:extLst>
                <a:ext uri="{FF2B5EF4-FFF2-40B4-BE49-F238E27FC236}">
                  <a16:creationId xmlns:a16="http://schemas.microsoft.com/office/drawing/2014/main" id="{6563BF04-7672-40CF-B611-8DD89ABA4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1775"/>
              <a:ext cx="4763" cy="7937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0" name="Freeform 421">
              <a:extLst>
                <a:ext uri="{FF2B5EF4-FFF2-40B4-BE49-F238E27FC236}">
                  <a16:creationId xmlns:a16="http://schemas.microsoft.com/office/drawing/2014/main" id="{CD13E984-7E49-4182-B32C-B62A58AD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299075"/>
              <a:ext cx="63500" cy="17462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2 w 74"/>
                <a:gd name="T11" fmla="*/ 12 h 19"/>
                <a:gd name="T12" fmla="*/ 11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6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1" name="Freeform 422">
              <a:extLst>
                <a:ext uri="{FF2B5EF4-FFF2-40B4-BE49-F238E27FC236}">
                  <a16:creationId xmlns:a16="http://schemas.microsoft.com/office/drawing/2014/main" id="{1FB16706-AC9E-4F2E-B0FF-1345FFC1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00663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7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2" name="Freeform 423">
              <a:extLst>
                <a:ext uri="{FF2B5EF4-FFF2-40B4-BE49-F238E27FC236}">
                  <a16:creationId xmlns:a16="http://schemas.microsoft.com/office/drawing/2014/main" id="{BFAF87EC-13AE-4DFF-BB49-FA8876782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02250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3" name="Freeform 424">
              <a:extLst>
                <a:ext uri="{FF2B5EF4-FFF2-40B4-BE49-F238E27FC236}">
                  <a16:creationId xmlns:a16="http://schemas.microsoft.com/office/drawing/2014/main" id="{788587FC-DB31-4C14-8D9D-7571505EA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02250"/>
              <a:ext cx="46038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2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4" name="Freeform 425">
              <a:extLst>
                <a:ext uri="{FF2B5EF4-FFF2-40B4-BE49-F238E27FC236}">
                  <a16:creationId xmlns:a16="http://schemas.microsoft.com/office/drawing/2014/main" id="{4BA21DFF-C611-40A6-A170-421FB6E6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37175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5" name="Freeform 426">
              <a:extLst>
                <a:ext uri="{FF2B5EF4-FFF2-40B4-BE49-F238E27FC236}">
                  <a16:creationId xmlns:a16="http://schemas.microsoft.com/office/drawing/2014/main" id="{9E36F309-5CA4-4771-9EA0-28DE72BEA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37175"/>
              <a:ext cx="31750" cy="15875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6" name="Freeform 427">
              <a:extLst>
                <a:ext uri="{FF2B5EF4-FFF2-40B4-BE49-F238E27FC236}">
                  <a16:creationId xmlns:a16="http://schemas.microsoft.com/office/drawing/2014/main" id="{CEA2D996-2319-4EE6-BA12-5C70B6B23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40350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1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10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10"/>
                  </a:cubicBezTo>
                  <a:cubicBezTo>
                    <a:pt x="58" y="11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7" name="Freeform 428">
              <a:extLst>
                <a:ext uri="{FF2B5EF4-FFF2-40B4-BE49-F238E27FC236}">
                  <a16:creationId xmlns:a16="http://schemas.microsoft.com/office/drawing/2014/main" id="{81D8913F-B908-419D-9875-0231EF19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45113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8" name="Freeform 429">
              <a:extLst>
                <a:ext uri="{FF2B5EF4-FFF2-40B4-BE49-F238E27FC236}">
                  <a16:creationId xmlns:a16="http://schemas.microsoft.com/office/drawing/2014/main" id="{8B024723-F10C-4E54-A3AC-D96DFD63C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43525"/>
              <a:ext cx="3175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0 h 11"/>
                <a:gd name="T4" fmla="*/ 1 w 3"/>
                <a:gd name="T5" fmla="*/ 0 h 11"/>
                <a:gd name="T6" fmla="*/ 1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9" name="Freeform 430">
              <a:extLst>
                <a:ext uri="{FF2B5EF4-FFF2-40B4-BE49-F238E27FC236}">
                  <a16:creationId xmlns:a16="http://schemas.microsoft.com/office/drawing/2014/main" id="{A001CF1E-8170-4EFA-904E-07D829E23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45113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0" name="Freeform 431">
              <a:extLst>
                <a:ext uri="{FF2B5EF4-FFF2-40B4-BE49-F238E27FC236}">
                  <a16:creationId xmlns:a16="http://schemas.microsoft.com/office/drawing/2014/main" id="{A7C8A43C-531B-4E09-A726-F810AFA91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41938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1" name="Freeform 432">
              <a:extLst>
                <a:ext uri="{FF2B5EF4-FFF2-40B4-BE49-F238E27FC236}">
                  <a16:creationId xmlns:a16="http://schemas.microsoft.com/office/drawing/2014/main" id="{0000D27F-AC66-48CE-85B2-AA758F1F4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419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2" name="Freeform 433">
              <a:extLst>
                <a:ext uri="{FF2B5EF4-FFF2-40B4-BE49-F238E27FC236}">
                  <a16:creationId xmlns:a16="http://schemas.microsoft.com/office/drawing/2014/main" id="{FC971738-7E79-4F30-9AF8-A30589B6C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40350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3" name="Freeform 434">
              <a:extLst>
                <a:ext uri="{FF2B5EF4-FFF2-40B4-BE49-F238E27FC236}">
                  <a16:creationId xmlns:a16="http://schemas.microsoft.com/office/drawing/2014/main" id="{ED727080-6860-45E4-B798-1BA674167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45113"/>
              <a:ext cx="3175" cy="7937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3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4" name="Freeform 435">
              <a:extLst>
                <a:ext uri="{FF2B5EF4-FFF2-40B4-BE49-F238E27FC236}">
                  <a16:creationId xmlns:a16="http://schemas.microsoft.com/office/drawing/2014/main" id="{FBDBE646-53CC-4AAC-97B9-DF1906A9B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45113"/>
              <a:ext cx="3175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0 h 9"/>
                <a:gd name="T4" fmla="*/ 1 w 3"/>
                <a:gd name="T5" fmla="*/ 0 h 9"/>
                <a:gd name="T6" fmla="*/ 1 w 3"/>
                <a:gd name="T7" fmla="*/ 6 h 9"/>
                <a:gd name="T8" fmla="*/ 1 w 3"/>
                <a:gd name="T9" fmla="*/ 7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5" name="Freeform 436">
              <a:extLst>
                <a:ext uri="{FF2B5EF4-FFF2-40B4-BE49-F238E27FC236}">
                  <a16:creationId xmlns:a16="http://schemas.microsoft.com/office/drawing/2014/main" id="{1FDD024A-D383-44FA-9DD3-708D2C3AC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41938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6" name="Freeform 437">
              <a:extLst>
                <a:ext uri="{FF2B5EF4-FFF2-40B4-BE49-F238E27FC236}">
                  <a16:creationId xmlns:a16="http://schemas.microsoft.com/office/drawing/2014/main" id="{A5706EC1-CE99-4C0A-824D-929F5022B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41938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7" name="Freeform 438">
              <a:extLst>
                <a:ext uri="{FF2B5EF4-FFF2-40B4-BE49-F238E27FC236}">
                  <a16:creationId xmlns:a16="http://schemas.microsoft.com/office/drawing/2014/main" id="{823E782D-8F79-49E5-A5F6-625ECF65D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41938"/>
              <a:ext cx="3175" cy="7937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0 h 9"/>
                <a:gd name="T4" fmla="*/ 1 w 4"/>
                <a:gd name="T5" fmla="*/ 0 h 9"/>
                <a:gd name="T6" fmla="*/ 1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8" name="Freeform 439">
              <a:extLst>
                <a:ext uri="{FF2B5EF4-FFF2-40B4-BE49-F238E27FC236}">
                  <a16:creationId xmlns:a16="http://schemas.microsoft.com/office/drawing/2014/main" id="{C5DFB7CC-A477-4E92-9E32-7219E0742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329238"/>
              <a:ext cx="63500" cy="17462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3 w 74"/>
                <a:gd name="T11" fmla="*/ 12 h 19"/>
                <a:gd name="T12" fmla="*/ 12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3"/>
                    <a:pt x="58" y="16"/>
                    <a:pt x="56" y="17"/>
                  </a:cubicBezTo>
                  <a:cubicBezTo>
                    <a:pt x="51" y="18"/>
                    <a:pt x="46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4" y="14"/>
                    <a:pt x="3" y="12"/>
                  </a:cubicBezTo>
                  <a:cubicBezTo>
                    <a:pt x="0" y="8"/>
                    <a:pt x="6" y="5"/>
                    <a:pt x="12" y="4"/>
                  </a:cubicBezTo>
                  <a:cubicBezTo>
                    <a:pt x="27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9" name="Freeform 440">
              <a:extLst>
                <a:ext uri="{FF2B5EF4-FFF2-40B4-BE49-F238E27FC236}">
                  <a16:creationId xmlns:a16="http://schemas.microsoft.com/office/drawing/2014/main" id="{E09F632D-52AB-4C0C-81EB-5275D3319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329238"/>
              <a:ext cx="36513" cy="17462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1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9 h 19"/>
                <a:gd name="T14" fmla="*/ 0 w 41"/>
                <a:gd name="T15" fmla="*/ 19 h 19"/>
                <a:gd name="T16" fmla="*/ 7 w 41"/>
                <a:gd name="T17" fmla="*/ 19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3"/>
                    <a:pt x="26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3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9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3" y="19"/>
                    <a:pt x="5" y="19"/>
                    <a:pt x="7" y="19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0" name="Freeform 441">
              <a:extLst>
                <a:ext uri="{FF2B5EF4-FFF2-40B4-BE49-F238E27FC236}">
                  <a16:creationId xmlns:a16="http://schemas.microsoft.com/office/drawing/2014/main" id="{804A007B-0D7F-4AE7-A5EB-37205923A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32413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1" name="Freeform 442">
              <a:extLst>
                <a:ext uri="{FF2B5EF4-FFF2-40B4-BE49-F238E27FC236}">
                  <a16:creationId xmlns:a16="http://schemas.microsoft.com/office/drawing/2014/main" id="{FAE63A1C-24FA-4DF9-969D-794C9D1D3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32413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2" name="Freeform 443">
              <a:extLst>
                <a:ext uri="{FF2B5EF4-FFF2-40B4-BE49-F238E27FC236}">
                  <a16:creationId xmlns:a16="http://schemas.microsoft.com/office/drawing/2014/main" id="{666A36B7-3345-414D-A6CC-6DA25337B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24475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6 h 20"/>
                <a:gd name="T8" fmla="*/ 69 w 70"/>
                <a:gd name="T9" fmla="*/ 10 h 20"/>
                <a:gd name="T10" fmla="*/ 68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5" y="16"/>
                  </a:cubicBezTo>
                  <a:cubicBezTo>
                    <a:pt x="68" y="15"/>
                    <a:pt x="68" y="14"/>
                    <a:pt x="69" y="10"/>
                  </a:cubicBezTo>
                  <a:cubicBezTo>
                    <a:pt x="69" y="9"/>
                    <a:pt x="70" y="0"/>
                    <a:pt x="68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3" name="Freeform 444">
              <a:extLst>
                <a:ext uri="{FF2B5EF4-FFF2-40B4-BE49-F238E27FC236}">
                  <a16:creationId xmlns:a16="http://schemas.microsoft.com/office/drawing/2014/main" id="{4FC55AB7-3E35-4E7A-A06B-2DFA6921D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001" y="5324475"/>
              <a:ext cx="31750" cy="17462"/>
            </a:xfrm>
            <a:custGeom>
              <a:avLst/>
              <a:gdLst>
                <a:gd name="T0" fmla="*/ 35 w 37"/>
                <a:gd name="T1" fmla="*/ 1 h 20"/>
                <a:gd name="T2" fmla="*/ 31 w 37"/>
                <a:gd name="T3" fmla="*/ 1 h 20"/>
                <a:gd name="T4" fmla="*/ 32 w 37"/>
                <a:gd name="T5" fmla="*/ 10 h 20"/>
                <a:gd name="T6" fmla="*/ 28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6 h 20"/>
                <a:gd name="T14" fmla="*/ 36 w 37"/>
                <a:gd name="T15" fmla="*/ 10 h 20"/>
                <a:gd name="T16" fmla="*/ 35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1"/>
                  </a:moveTo>
                  <a:cubicBezTo>
                    <a:pt x="35" y="1"/>
                    <a:pt x="33" y="1"/>
                    <a:pt x="31" y="1"/>
                  </a:cubicBezTo>
                  <a:cubicBezTo>
                    <a:pt x="33" y="2"/>
                    <a:pt x="32" y="9"/>
                    <a:pt x="32" y="10"/>
                  </a:cubicBezTo>
                  <a:cubicBezTo>
                    <a:pt x="31" y="14"/>
                    <a:pt x="31" y="15"/>
                    <a:pt x="28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2" y="16"/>
                  </a:cubicBezTo>
                  <a:cubicBezTo>
                    <a:pt x="35" y="15"/>
                    <a:pt x="35" y="14"/>
                    <a:pt x="36" y="10"/>
                  </a:cubicBezTo>
                  <a:cubicBezTo>
                    <a:pt x="36" y="9"/>
                    <a:pt x="37" y="0"/>
                    <a:pt x="35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4" name="Freeform 445">
              <a:extLst>
                <a:ext uri="{FF2B5EF4-FFF2-40B4-BE49-F238E27FC236}">
                  <a16:creationId xmlns:a16="http://schemas.microsoft.com/office/drawing/2014/main" id="{F1E87C64-0098-4099-A68A-262D804D1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27650"/>
              <a:ext cx="58738" cy="14287"/>
            </a:xfrm>
            <a:custGeom>
              <a:avLst/>
              <a:gdLst>
                <a:gd name="T0" fmla="*/ 39 w 68"/>
                <a:gd name="T1" fmla="*/ 14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5 w 68"/>
                <a:gd name="T13" fmla="*/ 12 h 16"/>
                <a:gd name="T14" fmla="*/ 68 w 68"/>
                <a:gd name="T15" fmla="*/ 10 h 16"/>
                <a:gd name="T16" fmla="*/ 39 w 68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4"/>
                  </a:moveTo>
                  <a:cubicBezTo>
                    <a:pt x="29" y="13"/>
                    <a:pt x="18" y="12"/>
                    <a:pt x="7" y="10"/>
                  </a:cubicBezTo>
                  <a:cubicBezTo>
                    <a:pt x="7" y="7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5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5" name="Freeform 446">
              <a:extLst>
                <a:ext uri="{FF2B5EF4-FFF2-40B4-BE49-F238E27FC236}">
                  <a16:creationId xmlns:a16="http://schemas.microsoft.com/office/drawing/2014/main" id="{CFBFF7C7-77E4-465B-9899-322CBCAC7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588" y="5332413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6" name="Freeform 447">
              <a:extLst>
                <a:ext uri="{FF2B5EF4-FFF2-40B4-BE49-F238E27FC236}">
                  <a16:creationId xmlns:a16="http://schemas.microsoft.com/office/drawing/2014/main" id="{35EA1ECA-9631-43E6-B08A-948985B45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5332413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3" y="6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10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1"/>
                    <a:pt x="4" y="9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7" name="Freeform 448">
              <a:extLst>
                <a:ext uri="{FF2B5EF4-FFF2-40B4-BE49-F238E27FC236}">
                  <a16:creationId xmlns:a16="http://schemas.microsoft.com/office/drawing/2014/main" id="{7E75E98B-E612-41F7-B6B4-1A7C461E4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32413"/>
              <a:ext cx="1588" cy="7937"/>
            </a:xfrm>
            <a:custGeom>
              <a:avLst/>
              <a:gdLst>
                <a:gd name="T0" fmla="*/ 2 w 2"/>
                <a:gd name="T1" fmla="*/ 4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4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cubicBezTo>
                    <a:pt x="2" y="3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8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8" name="Freeform 449">
              <a:extLst>
                <a:ext uri="{FF2B5EF4-FFF2-40B4-BE49-F238E27FC236}">
                  <a16:creationId xmlns:a16="http://schemas.microsoft.com/office/drawing/2014/main" id="{F51707BD-2400-463F-A24D-D314C611B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30825"/>
              <a:ext cx="1588" cy="7937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4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9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9" name="Freeform 450">
              <a:extLst>
                <a:ext uri="{FF2B5EF4-FFF2-40B4-BE49-F238E27FC236}">
                  <a16:creationId xmlns:a16="http://schemas.microsoft.com/office/drawing/2014/main" id="{6DA0935A-49E4-4923-BCDF-63EF8FB52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813" y="5329238"/>
              <a:ext cx="3175" cy="9525"/>
            </a:xfrm>
            <a:custGeom>
              <a:avLst/>
              <a:gdLst>
                <a:gd name="T0" fmla="*/ 2 w 2"/>
                <a:gd name="T1" fmla="*/ 6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0" name="Freeform 451">
              <a:extLst>
                <a:ext uri="{FF2B5EF4-FFF2-40B4-BE49-F238E27FC236}">
                  <a16:creationId xmlns:a16="http://schemas.microsoft.com/office/drawing/2014/main" id="{7F880649-125D-4AA3-88FA-03E3C3CE6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988" y="5327650"/>
              <a:ext cx="3175" cy="9525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9"/>
                    <a:pt x="2" y="9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1" name="Freeform 452">
              <a:extLst>
                <a:ext uri="{FF2B5EF4-FFF2-40B4-BE49-F238E27FC236}">
                  <a16:creationId xmlns:a16="http://schemas.microsoft.com/office/drawing/2014/main" id="{FE70F93E-B389-46E3-9313-C7A41946D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651" y="5332413"/>
              <a:ext cx="3175" cy="7937"/>
            </a:xfrm>
            <a:custGeom>
              <a:avLst/>
              <a:gdLst>
                <a:gd name="T0" fmla="*/ 2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5"/>
                  </a:moveTo>
                  <a:cubicBezTo>
                    <a:pt x="2" y="3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2" name="Freeform 453">
              <a:extLst>
                <a:ext uri="{FF2B5EF4-FFF2-40B4-BE49-F238E27FC236}">
                  <a16:creationId xmlns:a16="http://schemas.microsoft.com/office/drawing/2014/main" id="{82BC646F-4827-47F4-8442-26CA474A4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5332413"/>
              <a:ext cx="1588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2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3" name="Freeform 454">
              <a:extLst>
                <a:ext uri="{FF2B5EF4-FFF2-40B4-BE49-F238E27FC236}">
                  <a16:creationId xmlns:a16="http://schemas.microsoft.com/office/drawing/2014/main" id="{607EC918-F6B3-484D-A49F-79A0FDD3C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951" y="5330825"/>
              <a:ext cx="1588" cy="7937"/>
            </a:xfrm>
            <a:custGeom>
              <a:avLst/>
              <a:gdLst>
                <a:gd name="T0" fmla="*/ 2 w 2"/>
                <a:gd name="T1" fmla="*/ 8 h 10"/>
                <a:gd name="T2" fmla="*/ 2 w 2"/>
                <a:gd name="T3" fmla="*/ 3 h 10"/>
                <a:gd name="T4" fmla="*/ 0 w 2"/>
                <a:gd name="T5" fmla="*/ 5 h 10"/>
                <a:gd name="T6" fmla="*/ 0 w 2"/>
                <a:gd name="T7" fmla="*/ 9 h 10"/>
                <a:gd name="T8" fmla="*/ 2 w 2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8"/>
                  </a:moveTo>
                  <a:cubicBezTo>
                    <a:pt x="2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0" y="9"/>
                  </a:cubicBezTo>
                  <a:cubicBezTo>
                    <a:pt x="2" y="10"/>
                    <a:pt x="2" y="9"/>
                    <a:pt x="2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4" name="Freeform 455">
              <a:extLst>
                <a:ext uri="{FF2B5EF4-FFF2-40B4-BE49-F238E27FC236}">
                  <a16:creationId xmlns:a16="http://schemas.microsoft.com/office/drawing/2014/main" id="{AF1D546D-AA9C-4860-BA7A-5F5C01FDD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30825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5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5" name="Freeform 456">
              <a:extLst>
                <a:ext uri="{FF2B5EF4-FFF2-40B4-BE49-F238E27FC236}">
                  <a16:creationId xmlns:a16="http://schemas.microsoft.com/office/drawing/2014/main" id="{9261C561-1D4C-4B09-88B5-D3C2E22F8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30825"/>
              <a:ext cx="3175" cy="7937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6" name="Freeform 457">
              <a:extLst>
                <a:ext uri="{FF2B5EF4-FFF2-40B4-BE49-F238E27FC236}">
                  <a16:creationId xmlns:a16="http://schemas.microsoft.com/office/drawing/2014/main" id="{FD849FAA-84D1-4FFC-B120-2BD80A969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838" y="5318125"/>
              <a:ext cx="61913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6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5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19"/>
                    <a:pt x="19" y="18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7" name="Freeform 458">
              <a:extLst>
                <a:ext uri="{FF2B5EF4-FFF2-40B4-BE49-F238E27FC236}">
                  <a16:creationId xmlns:a16="http://schemas.microsoft.com/office/drawing/2014/main" id="{8BBEEDC9-38E4-40F0-AC2E-B94A2E6D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18125"/>
              <a:ext cx="33338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4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2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10" y="0"/>
                    <a:pt x="15" y="0"/>
                    <a:pt x="21" y="1"/>
                  </a:cubicBezTo>
                  <a:cubicBezTo>
                    <a:pt x="24" y="2"/>
                    <a:pt x="32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4" y="18"/>
                    <a:pt x="7" y="18"/>
                  </a:cubicBezTo>
                  <a:cubicBezTo>
                    <a:pt x="12" y="18"/>
                    <a:pt x="17" y="17"/>
                    <a:pt x="22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8" name="Freeform 459">
              <a:extLst>
                <a:ext uri="{FF2B5EF4-FFF2-40B4-BE49-F238E27FC236}">
                  <a16:creationId xmlns:a16="http://schemas.microsoft.com/office/drawing/2014/main" id="{89CCF3D7-33C1-40E5-9FD1-6525705A7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776" y="5319713"/>
              <a:ext cx="49213" cy="11112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8 h 13"/>
                <a:gd name="T6" fmla="*/ 6 w 57"/>
                <a:gd name="T7" fmla="*/ 11 h 13"/>
                <a:gd name="T8" fmla="*/ 31 w 57"/>
                <a:gd name="T9" fmla="*/ 13 h 13"/>
                <a:gd name="T10" fmla="*/ 42 w 57"/>
                <a:gd name="T11" fmla="*/ 12 h 13"/>
                <a:gd name="T12" fmla="*/ 55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10"/>
                    <a:pt x="4" y="10"/>
                    <a:pt x="6" y="11"/>
                  </a:cubicBezTo>
                  <a:cubicBezTo>
                    <a:pt x="14" y="12"/>
                    <a:pt x="22" y="13"/>
                    <a:pt x="31" y="13"/>
                  </a:cubicBezTo>
                  <a:cubicBezTo>
                    <a:pt x="35" y="13"/>
                    <a:pt x="39" y="12"/>
                    <a:pt x="42" y="12"/>
                  </a:cubicBezTo>
                  <a:cubicBezTo>
                    <a:pt x="44" y="11"/>
                    <a:pt x="57" y="11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9" name="Freeform 460">
              <a:extLst>
                <a:ext uri="{FF2B5EF4-FFF2-40B4-BE49-F238E27FC236}">
                  <a16:creationId xmlns:a16="http://schemas.microsoft.com/office/drawing/2014/main" id="{82489DB8-7FC9-4567-A979-0B08A8DC2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776" y="5319713"/>
              <a:ext cx="46038" cy="7937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3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0" name="Freeform 461">
              <a:extLst>
                <a:ext uri="{FF2B5EF4-FFF2-40B4-BE49-F238E27FC236}">
                  <a16:creationId xmlns:a16="http://schemas.microsoft.com/office/drawing/2014/main" id="{8399C577-20E0-4ABF-9A36-FD8704876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13363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5 h 20"/>
                <a:gd name="T8" fmla="*/ 69 w 70"/>
                <a:gd name="T9" fmla="*/ 9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4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1" name="Freeform 462">
              <a:extLst>
                <a:ext uri="{FF2B5EF4-FFF2-40B4-BE49-F238E27FC236}">
                  <a16:creationId xmlns:a16="http://schemas.microsoft.com/office/drawing/2014/main" id="{284F6CB3-28FA-4514-9BA5-05623EC85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13363"/>
              <a:ext cx="31750" cy="17462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7 w 37"/>
                <a:gd name="T7" fmla="*/ 15 h 20"/>
                <a:gd name="T8" fmla="*/ 0 w 37"/>
                <a:gd name="T9" fmla="*/ 19 h 20"/>
                <a:gd name="T10" fmla="*/ 1 w 37"/>
                <a:gd name="T11" fmla="*/ 20 h 20"/>
                <a:gd name="T12" fmla="*/ 31 w 37"/>
                <a:gd name="T13" fmla="*/ 15 h 20"/>
                <a:gd name="T14" fmla="*/ 36 w 37"/>
                <a:gd name="T15" fmla="*/ 9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2" y="8"/>
                    <a:pt x="32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20"/>
                    <a:pt x="1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2" name="Freeform 463">
              <a:extLst>
                <a:ext uri="{FF2B5EF4-FFF2-40B4-BE49-F238E27FC236}">
                  <a16:creationId xmlns:a16="http://schemas.microsoft.com/office/drawing/2014/main" id="{7AAF0B19-D174-4774-9C19-30257BC2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16538"/>
              <a:ext cx="58738" cy="14287"/>
            </a:xfrm>
            <a:custGeom>
              <a:avLst/>
              <a:gdLst>
                <a:gd name="T0" fmla="*/ 39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1 w 68"/>
                <a:gd name="T9" fmla="*/ 13 h 17"/>
                <a:gd name="T10" fmla="*/ 34 w 68"/>
                <a:gd name="T11" fmla="*/ 17 h 17"/>
                <a:gd name="T12" fmla="*/ 64 w 68"/>
                <a:gd name="T13" fmla="*/ 12 h 17"/>
                <a:gd name="T14" fmla="*/ 68 w 68"/>
                <a:gd name="T15" fmla="*/ 10 h 17"/>
                <a:gd name="T16" fmla="*/ 39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4"/>
                    <a:pt x="6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4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3" name="Freeform 464">
              <a:extLst>
                <a:ext uri="{FF2B5EF4-FFF2-40B4-BE49-F238E27FC236}">
                  <a16:creationId xmlns:a16="http://schemas.microsoft.com/office/drawing/2014/main" id="{33BEFD09-CB56-4DEC-96BF-BE6877F32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21300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4" name="Freeform 465">
              <a:extLst>
                <a:ext uri="{FF2B5EF4-FFF2-40B4-BE49-F238E27FC236}">
                  <a16:creationId xmlns:a16="http://schemas.microsoft.com/office/drawing/2014/main" id="{9D974150-F3F8-447B-A945-24150E86F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19713"/>
              <a:ext cx="3175" cy="9525"/>
            </a:xfrm>
            <a:custGeom>
              <a:avLst/>
              <a:gdLst>
                <a:gd name="T0" fmla="*/ 3 w 3"/>
                <a:gd name="T1" fmla="*/ 9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10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9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0" y="7"/>
                    <a:pt x="1" y="10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0"/>
                    <a:pt x="3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5" name="Freeform 466">
              <a:extLst>
                <a:ext uri="{FF2B5EF4-FFF2-40B4-BE49-F238E27FC236}">
                  <a16:creationId xmlns:a16="http://schemas.microsoft.com/office/drawing/2014/main" id="{04742B03-4359-4BA3-9AD7-E7CF0E284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21300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0 w 2"/>
                <a:gd name="T9" fmla="*/ 8 h 8"/>
                <a:gd name="T10" fmla="*/ 1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6" name="Freeform 467">
              <a:extLst>
                <a:ext uri="{FF2B5EF4-FFF2-40B4-BE49-F238E27FC236}">
                  <a16:creationId xmlns:a16="http://schemas.microsoft.com/office/drawing/2014/main" id="{D5D9A200-1D87-41FA-8297-7A5453D6C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19713"/>
              <a:ext cx="3175" cy="7937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8 h 10"/>
                <a:gd name="T8" fmla="*/ 2 w 3"/>
                <a:gd name="T9" fmla="*/ 9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10"/>
                    <a:pt x="2" y="9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7" name="Freeform 468">
              <a:extLst>
                <a:ext uri="{FF2B5EF4-FFF2-40B4-BE49-F238E27FC236}">
                  <a16:creationId xmlns:a16="http://schemas.microsoft.com/office/drawing/2014/main" id="{F6551592-5ACF-41DD-B5AD-07E2476BE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18125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2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5"/>
                    <a:pt x="2" y="3"/>
                    <a:pt x="1" y="2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8" name="Freeform 469">
              <a:extLst>
                <a:ext uri="{FF2B5EF4-FFF2-40B4-BE49-F238E27FC236}">
                  <a16:creationId xmlns:a16="http://schemas.microsoft.com/office/drawing/2014/main" id="{52F48431-BA8F-43B0-8AF4-0191CD9CD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165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9" name="Freeform 470">
              <a:extLst>
                <a:ext uri="{FF2B5EF4-FFF2-40B4-BE49-F238E27FC236}">
                  <a16:creationId xmlns:a16="http://schemas.microsoft.com/office/drawing/2014/main" id="{704F366B-58E3-41B5-BA03-27CE3ACAD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21300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0" name="Freeform 471">
              <a:extLst>
                <a:ext uri="{FF2B5EF4-FFF2-40B4-BE49-F238E27FC236}">
                  <a16:creationId xmlns:a16="http://schemas.microsoft.com/office/drawing/2014/main" id="{A90C5113-CF73-43D7-BFE2-E06665859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21300"/>
              <a:ext cx="3175" cy="7937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1" name="Freeform 472">
              <a:extLst>
                <a:ext uri="{FF2B5EF4-FFF2-40B4-BE49-F238E27FC236}">
                  <a16:creationId xmlns:a16="http://schemas.microsoft.com/office/drawing/2014/main" id="{4B38B536-96EE-4087-9894-108EDAC9A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19713"/>
              <a:ext cx="3175" cy="7937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2"/>
                    <a:pt x="2" y="2"/>
                  </a:cubicBezTo>
                  <a:cubicBezTo>
                    <a:pt x="2" y="0"/>
                    <a:pt x="1" y="4"/>
                    <a:pt x="1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2" name="Freeform 473">
              <a:extLst>
                <a:ext uri="{FF2B5EF4-FFF2-40B4-BE49-F238E27FC236}">
                  <a16:creationId xmlns:a16="http://schemas.microsoft.com/office/drawing/2014/main" id="{8F40FFA8-8C2F-43B4-B1B8-7C121CDA6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18125"/>
              <a:ext cx="3175" cy="9525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3" name="Freeform 474">
              <a:extLst>
                <a:ext uri="{FF2B5EF4-FFF2-40B4-BE49-F238E27FC236}">
                  <a16:creationId xmlns:a16="http://schemas.microsoft.com/office/drawing/2014/main" id="{C3D7C416-A6C6-475E-B999-071717AE7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18125"/>
              <a:ext cx="3175" cy="7937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1 w 4"/>
                <a:gd name="T7" fmla="*/ 6 h 9"/>
                <a:gd name="T8" fmla="*/ 2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4" name="Freeform 475">
              <a:extLst>
                <a:ext uri="{FF2B5EF4-FFF2-40B4-BE49-F238E27FC236}">
                  <a16:creationId xmlns:a16="http://schemas.microsoft.com/office/drawing/2014/main" id="{8C44252A-E963-4495-880A-6549BE224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305425"/>
              <a:ext cx="63500" cy="17462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3 w 74"/>
                <a:gd name="T11" fmla="*/ 12 h 20"/>
                <a:gd name="T12" fmla="*/ 12 w 74"/>
                <a:gd name="T13" fmla="*/ 5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4" y="14"/>
                    <a:pt x="3" y="12"/>
                  </a:cubicBezTo>
                  <a:cubicBezTo>
                    <a:pt x="0" y="9"/>
                    <a:pt x="6" y="6"/>
                    <a:pt x="12" y="5"/>
                  </a:cubicBezTo>
                  <a:cubicBezTo>
                    <a:pt x="27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5" name="Freeform 476">
              <a:extLst>
                <a:ext uri="{FF2B5EF4-FFF2-40B4-BE49-F238E27FC236}">
                  <a16:creationId xmlns:a16="http://schemas.microsoft.com/office/drawing/2014/main" id="{79A135B6-0664-4503-87FC-FC332736D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307013"/>
              <a:ext cx="36513" cy="14287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2 h 18"/>
                <a:gd name="T4" fmla="*/ 5 w 41"/>
                <a:gd name="T5" fmla="*/ 0 h 18"/>
                <a:gd name="T6" fmla="*/ 22 w 41"/>
                <a:gd name="T7" fmla="*/ 2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1" y="0"/>
                    <a:pt x="16" y="1"/>
                    <a:pt x="22" y="2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6"/>
                    <a:pt x="19" y="16"/>
                  </a:cubicBezTo>
                  <a:cubicBezTo>
                    <a:pt x="14" y="17"/>
                    <a:pt x="9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6" name="Freeform 477">
              <a:extLst>
                <a:ext uri="{FF2B5EF4-FFF2-40B4-BE49-F238E27FC236}">
                  <a16:creationId xmlns:a16="http://schemas.microsoft.com/office/drawing/2014/main" id="{CF58DEAE-B8E3-428D-A3AB-CC079CA74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08600"/>
              <a:ext cx="49213" cy="11112"/>
            </a:xfrm>
            <a:custGeom>
              <a:avLst/>
              <a:gdLst>
                <a:gd name="T0" fmla="*/ 46 w 57"/>
                <a:gd name="T1" fmla="*/ 1 h 12"/>
                <a:gd name="T2" fmla="*/ 9 w 57"/>
                <a:gd name="T3" fmla="*/ 2 h 12"/>
                <a:gd name="T4" fmla="*/ 2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6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6" y="1"/>
                  </a:moveTo>
                  <a:cubicBezTo>
                    <a:pt x="34" y="0"/>
                    <a:pt x="21" y="0"/>
                    <a:pt x="9" y="2"/>
                  </a:cubicBezTo>
                  <a:cubicBezTo>
                    <a:pt x="5" y="3"/>
                    <a:pt x="0" y="5"/>
                    <a:pt x="2" y="8"/>
                  </a:cubicBezTo>
                  <a:cubicBezTo>
                    <a:pt x="3" y="9"/>
                    <a:pt x="5" y="9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8" y="2"/>
                    <a:pt x="46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7" name="Freeform 478">
              <a:extLst>
                <a:ext uri="{FF2B5EF4-FFF2-40B4-BE49-F238E27FC236}">
                  <a16:creationId xmlns:a16="http://schemas.microsoft.com/office/drawing/2014/main" id="{69B17901-9768-47D6-BD99-94052DCC8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08600"/>
              <a:ext cx="47625" cy="6350"/>
            </a:xfrm>
            <a:custGeom>
              <a:avLst/>
              <a:gdLst>
                <a:gd name="T0" fmla="*/ 8 w 55"/>
                <a:gd name="T1" fmla="*/ 4 h 7"/>
                <a:gd name="T2" fmla="*/ 45 w 55"/>
                <a:gd name="T3" fmla="*/ 3 h 7"/>
                <a:gd name="T4" fmla="*/ 55 w 55"/>
                <a:gd name="T5" fmla="*/ 7 h 7"/>
                <a:gd name="T6" fmla="*/ 55 w 55"/>
                <a:gd name="T7" fmla="*/ 5 h 7"/>
                <a:gd name="T8" fmla="*/ 45 w 55"/>
                <a:gd name="T9" fmla="*/ 1 h 7"/>
                <a:gd name="T10" fmla="*/ 8 w 55"/>
                <a:gd name="T11" fmla="*/ 2 h 7"/>
                <a:gd name="T12" fmla="*/ 1 w 55"/>
                <a:gd name="T13" fmla="*/ 7 h 7"/>
                <a:gd name="T14" fmla="*/ 8 w 55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7">
                  <a:moveTo>
                    <a:pt x="8" y="4"/>
                  </a:moveTo>
                  <a:cubicBezTo>
                    <a:pt x="20" y="1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6"/>
                    <a:pt x="55" y="6"/>
                    <a:pt x="55" y="5"/>
                  </a:cubicBezTo>
                  <a:cubicBezTo>
                    <a:pt x="54" y="2"/>
                    <a:pt x="47" y="2"/>
                    <a:pt x="45" y="1"/>
                  </a:cubicBezTo>
                  <a:cubicBezTo>
                    <a:pt x="33" y="0"/>
                    <a:pt x="20" y="0"/>
                    <a:pt x="8" y="2"/>
                  </a:cubicBezTo>
                  <a:cubicBezTo>
                    <a:pt x="4" y="3"/>
                    <a:pt x="0" y="5"/>
                    <a:pt x="1" y="7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8" name="Freeform 479">
              <a:extLst>
                <a:ext uri="{FF2B5EF4-FFF2-40B4-BE49-F238E27FC236}">
                  <a16:creationId xmlns:a16="http://schemas.microsoft.com/office/drawing/2014/main" id="{A86CD29B-519B-4FC7-8E34-5A543629C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00663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9" name="Freeform 480">
              <a:extLst>
                <a:ext uri="{FF2B5EF4-FFF2-40B4-BE49-F238E27FC236}">
                  <a16:creationId xmlns:a16="http://schemas.microsoft.com/office/drawing/2014/main" id="{40A4A0E9-7052-4E57-B614-36D30AFC8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00663"/>
              <a:ext cx="31750" cy="17462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2" y="8"/>
                    <a:pt x="32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0" name="Freeform 481">
              <a:extLst>
                <a:ext uri="{FF2B5EF4-FFF2-40B4-BE49-F238E27FC236}">
                  <a16:creationId xmlns:a16="http://schemas.microsoft.com/office/drawing/2014/main" id="{F2D9F8A5-C3BF-4EF3-8BDE-5FDBAE55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05425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1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9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1" name="Freeform 482">
              <a:extLst>
                <a:ext uri="{FF2B5EF4-FFF2-40B4-BE49-F238E27FC236}">
                  <a16:creationId xmlns:a16="http://schemas.microsoft.com/office/drawing/2014/main" id="{3BB23230-C73F-4FDD-B4F4-FE9DD62F7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10188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2" name="Freeform 483">
              <a:extLst>
                <a:ext uri="{FF2B5EF4-FFF2-40B4-BE49-F238E27FC236}">
                  <a16:creationId xmlns:a16="http://schemas.microsoft.com/office/drawing/2014/main" id="{8BE332C0-D50E-4413-92E6-7FF778A0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08600"/>
              <a:ext cx="3175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0 h 11"/>
                <a:gd name="T4" fmla="*/ 1 w 3"/>
                <a:gd name="T5" fmla="*/ 0 h 11"/>
                <a:gd name="T6" fmla="*/ 1 w 3"/>
                <a:gd name="T7" fmla="*/ 9 h 11"/>
                <a:gd name="T8" fmla="*/ 2 w 3"/>
                <a:gd name="T9" fmla="*/ 11 h 11"/>
                <a:gd name="T10" fmla="*/ 2 w 3"/>
                <a:gd name="T11" fmla="*/ 10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6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3" name="Freeform 484">
              <a:extLst>
                <a:ext uri="{FF2B5EF4-FFF2-40B4-BE49-F238E27FC236}">
                  <a16:creationId xmlns:a16="http://schemas.microsoft.com/office/drawing/2014/main" id="{8CD87F05-C752-434F-9B3B-BFE1E15F2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10188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4" name="Freeform 485">
              <a:extLst>
                <a:ext uri="{FF2B5EF4-FFF2-40B4-BE49-F238E27FC236}">
                  <a16:creationId xmlns:a16="http://schemas.microsoft.com/office/drawing/2014/main" id="{06175BB8-1342-4B5D-86CD-27E2DA504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07013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5" name="Freeform 486">
              <a:extLst>
                <a:ext uri="{FF2B5EF4-FFF2-40B4-BE49-F238E27FC236}">
                  <a16:creationId xmlns:a16="http://schemas.microsoft.com/office/drawing/2014/main" id="{B767B63C-EE13-4279-86CC-A2E662BF4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05425"/>
              <a:ext cx="1588" cy="9525"/>
            </a:xfrm>
            <a:custGeom>
              <a:avLst/>
              <a:gdLst>
                <a:gd name="T0" fmla="*/ 2 w 2"/>
                <a:gd name="T1" fmla="*/ 6 h 11"/>
                <a:gd name="T2" fmla="*/ 1 w 2"/>
                <a:gd name="T3" fmla="*/ 2 h 11"/>
                <a:gd name="T4" fmla="*/ 0 w 2"/>
                <a:gd name="T5" fmla="*/ 2 h 11"/>
                <a:gd name="T6" fmla="*/ 0 w 2"/>
                <a:gd name="T7" fmla="*/ 6 h 11"/>
                <a:gd name="T8" fmla="*/ 1 w 2"/>
                <a:gd name="T9" fmla="*/ 10 h 11"/>
                <a:gd name="T10" fmla="*/ 2 w 2"/>
                <a:gd name="T11" fmla="*/ 10 h 11"/>
                <a:gd name="T12" fmla="*/ 2 w 2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1">
                  <a:moveTo>
                    <a:pt x="2" y="6"/>
                  </a:moveTo>
                  <a:cubicBezTo>
                    <a:pt x="2" y="5"/>
                    <a:pt x="2" y="3"/>
                    <a:pt x="1" y="2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2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6" name="Freeform 487">
              <a:extLst>
                <a:ext uri="{FF2B5EF4-FFF2-40B4-BE49-F238E27FC236}">
                  <a16:creationId xmlns:a16="http://schemas.microsoft.com/office/drawing/2014/main" id="{833B2AF0-5A33-48F8-9AF3-C8F5501FB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038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2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7" name="Freeform 488">
              <a:extLst>
                <a:ext uri="{FF2B5EF4-FFF2-40B4-BE49-F238E27FC236}">
                  <a16:creationId xmlns:a16="http://schemas.microsoft.com/office/drawing/2014/main" id="{38C8C25C-41E0-4677-BF9E-3F3ED1CE1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10188"/>
              <a:ext cx="3175" cy="7937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9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8" name="Freeform 489">
              <a:extLst>
                <a:ext uri="{FF2B5EF4-FFF2-40B4-BE49-F238E27FC236}">
                  <a16:creationId xmlns:a16="http://schemas.microsoft.com/office/drawing/2014/main" id="{ACB8DEA0-C5FD-433A-AA5F-56E253EAB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08600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7"/>
                    <a:pt x="0" y="8"/>
                    <a:pt x="1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9" name="Freeform 490">
              <a:extLst>
                <a:ext uri="{FF2B5EF4-FFF2-40B4-BE49-F238E27FC236}">
                  <a16:creationId xmlns:a16="http://schemas.microsoft.com/office/drawing/2014/main" id="{7FAB6C2F-B43B-4F3C-8FCD-DC1F6FE0A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07013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4"/>
                    <a:pt x="1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0" name="Freeform 491">
              <a:extLst>
                <a:ext uri="{FF2B5EF4-FFF2-40B4-BE49-F238E27FC236}">
                  <a16:creationId xmlns:a16="http://schemas.microsoft.com/office/drawing/2014/main" id="{6B091114-0B2D-4453-86AA-7D3FEBB49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07013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1" name="Freeform 492">
              <a:extLst>
                <a:ext uri="{FF2B5EF4-FFF2-40B4-BE49-F238E27FC236}">
                  <a16:creationId xmlns:a16="http://schemas.microsoft.com/office/drawing/2014/main" id="{42A1D8C7-DF39-41D7-A8A5-AFAFBDBE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07013"/>
              <a:ext cx="3175" cy="7937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1 w 4"/>
                <a:gd name="T7" fmla="*/ 6 h 8"/>
                <a:gd name="T8" fmla="*/ 2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2" name="Freeform 493">
              <a:extLst>
                <a:ext uri="{FF2B5EF4-FFF2-40B4-BE49-F238E27FC236}">
                  <a16:creationId xmlns:a16="http://schemas.microsoft.com/office/drawing/2014/main" id="{56ABF917-4E9A-4E4C-99E7-4D010C92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294313"/>
              <a:ext cx="63500" cy="15875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9 h 20"/>
                <a:gd name="T4" fmla="*/ 56 w 74"/>
                <a:gd name="T5" fmla="*/ 18 h 20"/>
                <a:gd name="T6" fmla="*/ 40 w 74"/>
                <a:gd name="T7" fmla="*/ 19 h 20"/>
                <a:gd name="T8" fmla="*/ 9 w 74"/>
                <a:gd name="T9" fmla="*/ 16 h 20"/>
                <a:gd name="T10" fmla="*/ 3 w 74"/>
                <a:gd name="T11" fmla="*/ 13 h 20"/>
                <a:gd name="T12" fmla="*/ 12 w 74"/>
                <a:gd name="T13" fmla="*/ 5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5"/>
                    <a:pt x="72" y="9"/>
                  </a:cubicBezTo>
                  <a:cubicBezTo>
                    <a:pt x="74" y="14"/>
                    <a:pt x="58" y="17"/>
                    <a:pt x="56" y="18"/>
                  </a:cubicBezTo>
                  <a:cubicBezTo>
                    <a:pt x="51" y="19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6"/>
                    <a:pt x="4" y="15"/>
                    <a:pt x="3" y="13"/>
                  </a:cubicBezTo>
                  <a:cubicBezTo>
                    <a:pt x="0" y="9"/>
                    <a:pt x="6" y="6"/>
                    <a:pt x="12" y="5"/>
                  </a:cubicBezTo>
                  <a:cubicBezTo>
                    <a:pt x="27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3" name="Freeform 494">
              <a:extLst>
                <a:ext uri="{FF2B5EF4-FFF2-40B4-BE49-F238E27FC236}">
                  <a16:creationId xmlns:a16="http://schemas.microsoft.com/office/drawing/2014/main" id="{1F07340F-9A30-4823-A647-F02A8FB1B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294313"/>
              <a:ext cx="36513" cy="15875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0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8 h 19"/>
                <a:gd name="T14" fmla="*/ 0 w 41"/>
                <a:gd name="T15" fmla="*/ 19 h 19"/>
                <a:gd name="T16" fmla="*/ 7 w 41"/>
                <a:gd name="T17" fmla="*/ 18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2"/>
                    <a:pt x="26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2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8"/>
                  </a:cubicBezTo>
                  <a:cubicBezTo>
                    <a:pt x="2" y="18"/>
                    <a:pt x="1" y="18"/>
                    <a:pt x="0" y="19"/>
                  </a:cubicBezTo>
                  <a:cubicBezTo>
                    <a:pt x="3" y="19"/>
                    <a:pt x="5" y="19"/>
                    <a:pt x="7" y="18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4" name="Freeform 495">
              <a:extLst>
                <a:ext uri="{FF2B5EF4-FFF2-40B4-BE49-F238E27FC236}">
                  <a16:creationId xmlns:a16="http://schemas.microsoft.com/office/drawing/2014/main" id="{675A9277-A147-4DB1-8D9A-9F5A89C3C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297488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5" name="Freeform 496">
              <a:extLst>
                <a:ext uri="{FF2B5EF4-FFF2-40B4-BE49-F238E27FC236}">
                  <a16:creationId xmlns:a16="http://schemas.microsoft.com/office/drawing/2014/main" id="{4D9AEA6E-7A25-45D0-86D7-821EDF758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297488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2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6" name="Freeform 497">
              <a:extLst>
                <a:ext uri="{FF2B5EF4-FFF2-40B4-BE49-F238E27FC236}">
                  <a16:creationId xmlns:a16="http://schemas.microsoft.com/office/drawing/2014/main" id="{E5068005-24CD-4C2C-8E0E-62EA26BA0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826" y="5351463"/>
              <a:ext cx="784225" cy="320675"/>
            </a:xfrm>
            <a:custGeom>
              <a:avLst/>
              <a:gdLst>
                <a:gd name="T0" fmla="*/ 913 w 913"/>
                <a:gd name="T1" fmla="*/ 107 h 373"/>
                <a:gd name="T2" fmla="*/ 456 w 913"/>
                <a:gd name="T3" fmla="*/ 373 h 373"/>
                <a:gd name="T4" fmla="*/ 0 w 913"/>
                <a:gd name="T5" fmla="*/ 107 h 373"/>
                <a:gd name="T6" fmla="*/ 456 w 913"/>
                <a:gd name="T7" fmla="*/ 0 h 373"/>
                <a:gd name="T8" fmla="*/ 913 w 913"/>
                <a:gd name="T9" fmla="*/ 10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373">
                  <a:moveTo>
                    <a:pt x="913" y="107"/>
                  </a:moveTo>
                  <a:cubicBezTo>
                    <a:pt x="913" y="166"/>
                    <a:pt x="794" y="373"/>
                    <a:pt x="456" y="373"/>
                  </a:cubicBezTo>
                  <a:cubicBezTo>
                    <a:pt x="100" y="373"/>
                    <a:pt x="0" y="166"/>
                    <a:pt x="0" y="107"/>
                  </a:cubicBezTo>
                  <a:cubicBezTo>
                    <a:pt x="0" y="48"/>
                    <a:pt x="204" y="0"/>
                    <a:pt x="456" y="0"/>
                  </a:cubicBezTo>
                  <a:cubicBezTo>
                    <a:pt x="708" y="0"/>
                    <a:pt x="913" y="48"/>
                    <a:pt x="913" y="107"/>
                  </a:cubicBez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7" name="Freeform 498">
              <a:extLst>
                <a:ext uri="{FF2B5EF4-FFF2-40B4-BE49-F238E27FC236}">
                  <a16:creationId xmlns:a16="http://schemas.microsoft.com/office/drawing/2014/main" id="{C73E9295-CB3B-4EBE-B4C0-A36D1AC3F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826" y="5397500"/>
              <a:ext cx="712788" cy="274637"/>
            </a:xfrm>
            <a:custGeom>
              <a:avLst/>
              <a:gdLst>
                <a:gd name="T0" fmla="*/ 514 w 830"/>
                <a:gd name="T1" fmla="*/ 275 h 319"/>
                <a:gd name="T2" fmla="*/ 57 w 830"/>
                <a:gd name="T3" fmla="*/ 8 h 319"/>
                <a:gd name="T4" fmla="*/ 59 w 830"/>
                <a:gd name="T5" fmla="*/ 0 h 319"/>
                <a:gd name="T6" fmla="*/ 0 w 830"/>
                <a:gd name="T7" fmla="*/ 53 h 319"/>
                <a:gd name="T8" fmla="*/ 456 w 830"/>
                <a:gd name="T9" fmla="*/ 319 h 319"/>
                <a:gd name="T10" fmla="*/ 830 w 830"/>
                <a:gd name="T11" fmla="*/ 192 h 319"/>
                <a:gd name="T12" fmla="*/ 514 w 830"/>
                <a:gd name="T13" fmla="*/ 275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0" h="319">
                  <a:moveTo>
                    <a:pt x="514" y="275"/>
                  </a:moveTo>
                  <a:cubicBezTo>
                    <a:pt x="158" y="275"/>
                    <a:pt x="57" y="67"/>
                    <a:pt x="57" y="8"/>
                  </a:cubicBezTo>
                  <a:cubicBezTo>
                    <a:pt x="57" y="5"/>
                    <a:pt x="58" y="3"/>
                    <a:pt x="59" y="0"/>
                  </a:cubicBezTo>
                  <a:cubicBezTo>
                    <a:pt x="21" y="16"/>
                    <a:pt x="0" y="34"/>
                    <a:pt x="0" y="53"/>
                  </a:cubicBezTo>
                  <a:cubicBezTo>
                    <a:pt x="0" y="112"/>
                    <a:pt x="100" y="319"/>
                    <a:pt x="456" y="319"/>
                  </a:cubicBezTo>
                  <a:cubicBezTo>
                    <a:pt x="640" y="319"/>
                    <a:pt x="759" y="258"/>
                    <a:pt x="830" y="192"/>
                  </a:cubicBezTo>
                  <a:cubicBezTo>
                    <a:pt x="758" y="238"/>
                    <a:pt x="655" y="275"/>
                    <a:pt x="514" y="275"/>
                  </a:cubicBez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8" name="Oval 499">
              <a:extLst>
                <a:ext uri="{FF2B5EF4-FFF2-40B4-BE49-F238E27FC236}">
                  <a16:creationId xmlns:a16="http://schemas.microsoft.com/office/drawing/2014/main" id="{630765F7-0F81-4ACF-8413-D9B781F46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9826" y="5351463"/>
              <a:ext cx="784225" cy="182562"/>
            </a:xfrm>
            <a:prstGeom prst="ellipse">
              <a:avLst/>
            </a:prstGeom>
            <a:solidFill>
              <a:srgbClr val="A8A9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9" name="Freeform 500">
              <a:extLst>
                <a:ext uri="{FF2B5EF4-FFF2-40B4-BE49-F238E27FC236}">
                  <a16:creationId xmlns:a16="http://schemas.microsoft.com/office/drawing/2014/main" id="{759F1442-3758-4F32-986F-4D88AB4CA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988" y="5373688"/>
              <a:ext cx="727075" cy="158750"/>
            </a:xfrm>
            <a:custGeom>
              <a:avLst/>
              <a:gdLst>
                <a:gd name="T0" fmla="*/ 212 w 848"/>
                <a:gd name="T1" fmla="*/ 34 h 186"/>
                <a:gd name="T2" fmla="*/ 38 w 848"/>
                <a:gd name="T3" fmla="*/ 94 h 186"/>
                <a:gd name="T4" fmla="*/ 212 w 848"/>
                <a:gd name="T5" fmla="*/ 124 h 186"/>
                <a:gd name="T6" fmla="*/ 363 w 848"/>
                <a:gd name="T7" fmla="*/ 124 h 186"/>
                <a:gd name="T8" fmla="*/ 421 w 848"/>
                <a:gd name="T9" fmla="*/ 161 h 186"/>
                <a:gd name="T10" fmla="*/ 500 w 848"/>
                <a:gd name="T11" fmla="*/ 120 h 186"/>
                <a:gd name="T12" fmla="*/ 674 w 848"/>
                <a:gd name="T13" fmla="*/ 81 h 186"/>
                <a:gd name="T14" fmla="*/ 819 w 848"/>
                <a:gd name="T15" fmla="*/ 70 h 186"/>
                <a:gd name="T16" fmla="*/ 590 w 848"/>
                <a:gd name="T17" fmla="*/ 10 h 186"/>
                <a:gd name="T18" fmla="*/ 212 w 848"/>
                <a:gd name="T19" fmla="*/ 3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8" h="186">
                  <a:moveTo>
                    <a:pt x="212" y="34"/>
                  </a:moveTo>
                  <a:cubicBezTo>
                    <a:pt x="212" y="34"/>
                    <a:pt x="0" y="68"/>
                    <a:pt x="38" y="94"/>
                  </a:cubicBezTo>
                  <a:cubicBezTo>
                    <a:pt x="75" y="120"/>
                    <a:pt x="212" y="124"/>
                    <a:pt x="212" y="124"/>
                  </a:cubicBezTo>
                  <a:cubicBezTo>
                    <a:pt x="363" y="124"/>
                    <a:pt x="363" y="124"/>
                    <a:pt x="363" y="124"/>
                  </a:cubicBezTo>
                  <a:cubicBezTo>
                    <a:pt x="363" y="124"/>
                    <a:pt x="334" y="136"/>
                    <a:pt x="421" y="161"/>
                  </a:cubicBezTo>
                  <a:cubicBezTo>
                    <a:pt x="508" y="186"/>
                    <a:pt x="500" y="120"/>
                    <a:pt x="500" y="120"/>
                  </a:cubicBezTo>
                  <a:cubicBezTo>
                    <a:pt x="500" y="120"/>
                    <a:pt x="637" y="131"/>
                    <a:pt x="674" y="81"/>
                  </a:cubicBezTo>
                  <a:cubicBezTo>
                    <a:pt x="710" y="30"/>
                    <a:pt x="791" y="97"/>
                    <a:pt x="819" y="70"/>
                  </a:cubicBezTo>
                  <a:cubicBezTo>
                    <a:pt x="848" y="43"/>
                    <a:pt x="743" y="21"/>
                    <a:pt x="590" y="10"/>
                  </a:cubicBezTo>
                  <a:cubicBezTo>
                    <a:pt x="438" y="0"/>
                    <a:pt x="212" y="34"/>
                    <a:pt x="212" y="34"/>
                  </a:cubicBezTo>
                  <a:close/>
                </a:path>
              </a:pathLst>
            </a:custGeom>
            <a:solidFill>
              <a:srgbClr val="AD9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0" name="Freeform 501">
              <a:extLst>
                <a:ext uri="{FF2B5EF4-FFF2-40B4-BE49-F238E27FC236}">
                  <a16:creationId xmlns:a16="http://schemas.microsoft.com/office/drawing/2014/main" id="{1308B490-701C-46A7-A90D-65475617F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338" y="4505326"/>
              <a:ext cx="1460500" cy="254000"/>
            </a:xfrm>
            <a:custGeom>
              <a:avLst/>
              <a:gdLst>
                <a:gd name="T0" fmla="*/ 1693 w 1701"/>
                <a:gd name="T1" fmla="*/ 249 h 294"/>
                <a:gd name="T2" fmla="*/ 1693 w 1701"/>
                <a:gd name="T3" fmla="*/ 249 h 294"/>
                <a:gd name="T4" fmla="*/ 1513 w 1701"/>
                <a:gd name="T5" fmla="*/ 214 h 294"/>
                <a:gd name="T6" fmla="*/ 1399 w 1701"/>
                <a:gd name="T7" fmla="*/ 142 h 294"/>
                <a:gd name="T8" fmla="*/ 1043 w 1701"/>
                <a:gd name="T9" fmla="*/ 107 h 294"/>
                <a:gd name="T10" fmla="*/ 1043 w 1701"/>
                <a:gd name="T11" fmla="*/ 107 h 294"/>
                <a:gd name="T12" fmla="*/ 686 w 1701"/>
                <a:gd name="T13" fmla="*/ 72 h 294"/>
                <a:gd name="T14" fmla="*/ 658 w 1701"/>
                <a:gd name="T15" fmla="*/ 60 h 294"/>
                <a:gd name="T16" fmla="*/ 311 w 1701"/>
                <a:gd name="T17" fmla="*/ 23 h 294"/>
                <a:gd name="T18" fmla="*/ 194 w 1701"/>
                <a:gd name="T19" fmla="*/ 69 h 294"/>
                <a:gd name="T20" fmla="*/ 14 w 1701"/>
                <a:gd name="T21" fmla="*/ 63 h 294"/>
                <a:gd name="T22" fmla="*/ 14 w 1701"/>
                <a:gd name="T23" fmla="*/ 63 h 294"/>
                <a:gd name="T24" fmla="*/ 0 w 1701"/>
                <a:gd name="T25" fmla="*/ 84 h 294"/>
                <a:gd name="T26" fmla="*/ 29 w 1701"/>
                <a:gd name="T27" fmla="*/ 100 h 294"/>
                <a:gd name="T28" fmla="*/ 185 w 1701"/>
                <a:gd name="T29" fmla="*/ 124 h 294"/>
                <a:gd name="T30" fmla="*/ 311 w 1701"/>
                <a:gd name="T31" fmla="*/ 99 h 294"/>
                <a:gd name="T32" fmla="*/ 658 w 1701"/>
                <a:gd name="T33" fmla="*/ 136 h 294"/>
                <a:gd name="T34" fmla="*/ 686 w 1701"/>
                <a:gd name="T35" fmla="*/ 148 h 294"/>
                <a:gd name="T36" fmla="*/ 1043 w 1701"/>
                <a:gd name="T37" fmla="*/ 183 h 294"/>
                <a:gd name="T38" fmla="*/ 1043 w 1701"/>
                <a:gd name="T39" fmla="*/ 183 h 294"/>
                <a:gd name="T40" fmla="*/ 1399 w 1701"/>
                <a:gd name="T41" fmla="*/ 218 h 294"/>
                <a:gd name="T42" fmla="*/ 1513 w 1701"/>
                <a:gd name="T43" fmla="*/ 267 h 294"/>
                <a:gd name="T44" fmla="*/ 1685 w 1701"/>
                <a:gd name="T45" fmla="*/ 277 h 294"/>
                <a:gd name="T46" fmla="*/ 1701 w 1701"/>
                <a:gd name="T47" fmla="*/ 273 h 294"/>
                <a:gd name="T48" fmla="*/ 1693 w 1701"/>
                <a:gd name="T49" fmla="*/ 249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01" h="294">
                  <a:moveTo>
                    <a:pt x="1693" y="249"/>
                  </a:moveTo>
                  <a:cubicBezTo>
                    <a:pt x="1693" y="249"/>
                    <a:pt x="1693" y="249"/>
                    <a:pt x="1693" y="249"/>
                  </a:cubicBezTo>
                  <a:cubicBezTo>
                    <a:pt x="1631" y="260"/>
                    <a:pt x="1567" y="248"/>
                    <a:pt x="1513" y="214"/>
                  </a:cubicBezTo>
                  <a:cubicBezTo>
                    <a:pt x="1399" y="142"/>
                    <a:pt x="1399" y="142"/>
                    <a:pt x="1399" y="142"/>
                  </a:cubicBezTo>
                  <a:cubicBezTo>
                    <a:pt x="1287" y="93"/>
                    <a:pt x="1162" y="81"/>
                    <a:pt x="1043" y="107"/>
                  </a:cubicBezTo>
                  <a:cubicBezTo>
                    <a:pt x="1043" y="107"/>
                    <a:pt x="1043" y="107"/>
                    <a:pt x="1043" y="107"/>
                  </a:cubicBezTo>
                  <a:cubicBezTo>
                    <a:pt x="923" y="133"/>
                    <a:pt x="799" y="121"/>
                    <a:pt x="686" y="72"/>
                  </a:cubicBezTo>
                  <a:cubicBezTo>
                    <a:pt x="658" y="60"/>
                    <a:pt x="658" y="60"/>
                    <a:pt x="658" y="60"/>
                  </a:cubicBezTo>
                  <a:cubicBezTo>
                    <a:pt x="549" y="12"/>
                    <a:pt x="428" y="0"/>
                    <a:pt x="311" y="23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36" y="92"/>
                    <a:pt x="71" y="90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77" y="126"/>
                    <a:pt x="132" y="135"/>
                    <a:pt x="185" y="124"/>
                  </a:cubicBezTo>
                  <a:cubicBezTo>
                    <a:pt x="311" y="99"/>
                    <a:pt x="311" y="99"/>
                    <a:pt x="311" y="99"/>
                  </a:cubicBezTo>
                  <a:cubicBezTo>
                    <a:pt x="428" y="75"/>
                    <a:pt x="549" y="88"/>
                    <a:pt x="658" y="136"/>
                  </a:cubicBezTo>
                  <a:cubicBezTo>
                    <a:pt x="686" y="148"/>
                    <a:pt x="686" y="148"/>
                    <a:pt x="686" y="148"/>
                  </a:cubicBezTo>
                  <a:cubicBezTo>
                    <a:pt x="799" y="197"/>
                    <a:pt x="923" y="209"/>
                    <a:pt x="1043" y="183"/>
                  </a:cubicBezTo>
                  <a:cubicBezTo>
                    <a:pt x="1043" y="183"/>
                    <a:pt x="1043" y="183"/>
                    <a:pt x="1043" y="183"/>
                  </a:cubicBezTo>
                  <a:cubicBezTo>
                    <a:pt x="1162" y="157"/>
                    <a:pt x="1287" y="169"/>
                    <a:pt x="1399" y="218"/>
                  </a:cubicBezTo>
                  <a:cubicBezTo>
                    <a:pt x="1513" y="267"/>
                    <a:pt x="1513" y="267"/>
                    <a:pt x="1513" y="267"/>
                  </a:cubicBezTo>
                  <a:cubicBezTo>
                    <a:pt x="1567" y="290"/>
                    <a:pt x="1628" y="294"/>
                    <a:pt x="1685" y="277"/>
                  </a:cubicBezTo>
                  <a:cubicBezTo>
                    <a:pt x="1701" y="273"/>
                    <a:pt x="1701" y="273"/>
                    <a:pt x="1701" y="273"/>
                  </a:cubicBezTo>
                  <a:lnTo>
                    <a:pt x="1693" y="249"/>
                  </a:ln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1" name="Freeform 502">
              <a:extLst>
                <a:ext uri="{FF2B5EF4-FFF2-40B4-BE49-F238E27FC236}">
                  <a16:creationId xmlns:a16="http://schemas.microsoft.com/office/drawing/2014/main" id="{F4781428-4C97-4641-975A-43747EE99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88" y="5713413"/>
              <a:ext cx="631825" cy="144462"/>
            </a:xfrm>
            <a:custGeom>
              <a:avLst/>
              <a:gdLst>
                <a:gd name="T0" fmla="*/ 33 w 737"/>
                <a:gd name="T1" fmla="*/ 0 h 170"/>
                <a:gd name="T2" fmla="*/ 0 w 737"/>
                <a:gd name="T3" fmla="*/ 78 h 170"/>
                <a:gd name="T4" fmla="*/ 369 w 737"/>
                <a:gd name="T5" fmla="*/ 170 h 170"/>
                <a:gd name="T6" fmla="*/ 737 w 737"/>
                <a:gd name="T7" fmla="*/ 78 h 170"/>
                <a:gd name="T8" fmla="*/ 704 w 737"/>
                <a:gd name="T9" fmla="*/ 0 h 170"/>
                <a:gd name="T10" fmla="*/ 33 w 737"/>
                <a:gd name="T1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7" h="170">
                  <a:moveTo>
                    <a:pt x="33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0" y="121"/>
                    <a:pt x="183" y="170"/>
                    <a:pt x="369" y="170"/>
                  </a:cubicBezTo>
                  <a:cubicBezTo>
                    <a:pt x="554" y="170"/>
                    <a:pt x="737" y="121"/>
                    <a:pt x="737" y="78"/>
                  </a:cubicBezTo>
                  <a:cubicBezTo>
                    <a:pt x="704" y="0"/>
                    <a:pt x="704" y="0"/>
                    <a:pt x="704" y="0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2" name="Oval 503">
              <a:extLst>
                <a:ext uri="{FF2B5EF4-FFF2-40B4-BE49-F238E27FC236}">
                  <a16:creationId xmlns:a16="http://schemas.microsoft.com/office/drawing/2014/main" id="{3370AFE4-4B5F-493D-9B32-888FBB112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676" y="5645150"/>
              <a:ext cx="576263" cy="134937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3" name="Oval 504">
              <a:extLst>
                <a:ext uri="{FF2B5EF4-FFF2-40B4-BE49-F238E27FC236}">
                  <a16:creationId xmlns:a16="http://schemas.microsoft.com/office/drawing/2014/main" id="{873AE35D-6E07-44CA-9307-F3C376F9D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501" y="5699125"/>
              <a:ext cx="74613" cy="17462"/>
            </a:xfrm>
            <a:prstGeom prst="ellipse">
              <a:avLst/>
            </a:prstGeom>
            <a:solidFill>
              <a:srgbClr val="C2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4" name="Rectangle 505">
              <a:extLst>
                <a:ext uri="{FF2B5EF4-FFF2-40B4-BE49-F238E27FC236}">
                  <a16:creationId xmlns:a16="http://schemas.microsoft.com/office/drawing/2014/main" id="{9C06AC1A-00CA-43C9-B8FB-E54943D8E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501" y="4681538"/>
              <a:ext cx="74613" cy="1027112"/>
            </a:xfrm>
            <a:prstGeom prst="rect">
              <a:avLst/>
            </a:prstGeom>
            <a:solidFill>
              <a:srgbClr val="9FC9E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5" name="Oval 506">
              <a:extLst>
                <a:ext uri="{FF2B5EF4-FFF2-40B4-BE49-F238E27FC236}">
                  <a16:creationId xmlns:a16="http://schemas.microsoft.com/office/drawing/2014/main" id="{F676C954-7168-4B7C-BC63-05B7BB6A1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797425"/>
              <a:ext cx="149225" cy="34925"/>
            </a:xfrm>
            <a:prstGeom prst="ellipse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6" name="Rectangle 507">
              <a:extLst>
                <a:ext uri="{FF2B5EF4-FFF2-40B4-BE49-F238E27FC236}">
                  <a16:creationId xmlns:a16="http://schemas.microsoft.com/office/drawing/2014/main" id="{A8E53547-B23F-46A3-8FED-1D4C27668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549775"/>
              <a:ext cx="149225" cy="265112"/>
            </a:xfrm>
            <a:prstGeom prst="rect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7" name="Oval 508">
              <a:extLst>
                <a:ext uri="{FF2B5EF4-FFF2-40B4-BE49-F238E27FC236}">
                  <a16:creationId xmlns:a16="http://schemas.microsoft.com/office/drawing/2014/main" id="{102DF224-A3DF-4EB3-A6F0-C39DF8904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532313"/>
              <a:ext cx="149225" cy="34925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8" name="Oval 509">
              <a:extLst>
                <a:ext uri="{FF2B5EF4-FFF2-40B4-BE49-F238E27FC236}">
                  <a16:creationId xmlns:a16="http://schemas.microsoft.com/office/drawing/2014/main" id="{837822BB-2400-4A2F-A7F4-18867CFBA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65788"/>
              <a:ext cx="196850" cy="46037"/>
            </a:xfrm>
            <a:prstGeom prst="ellipse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9" name="Rectangle 510">
              <a:extLst>
                <a:ext uri="{FF2B5EF4-FFF2-40B4-BE49-F238E27FC236}">
                  <a16:creationId xmlns:a16="http://schemas.microsoft.com/office/drawing/2014/main" id="{94420D64-9092-4C68-981B-0D1C702BB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46738"/>
              <a:ext cx="196850" cy="41275"/>
            </a:xfrm>
            <a:prstGeom prst="rect">
              <a:avLst/>
            </a:prstGeom>
            <a:solidFill>
              <a:srgbClr val="39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0" name="Oval 511">
              <a:extLst>
                <a:ext uri="{FF2B5EF4-FFF2-40B4-BE49-F238E27FC236}">
                  <a16:creationId xmlns:a16="http://schemas.microsoft.com/office/drawing/2014/main" id="{9CE3B5E4-0625-4BF4-A3B3-92A283726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24513"/>
              <a:ext cx="196850" cy="44450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91DC35B3-6C02-4FA0-8482-71AB4308FBBD}"/>
                </a:ext>
              </a:extLst>
            </p:cNvPr>
            <p:cNvSpPr/>
            <p:nvPr/>
          </p:nvSpPr>
          <p:spPr>
            <a:xfrm>
              <a:off x="3952775" y="5201530"/>
              <a:ext cx="454196" cy="331197"/>
            </a:xfrm>
            <a:prstGeom prst="rect">
              <a:avLst/>
            </a:prstGeom>
            <a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438" b="30938" l="51866" r="78687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4706" t="232" r="-53573" b="-19046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C7CD2963-2430-4AC0-B1AE-D3579587AAA3}"/>
                </a:ext>
              </a:extLst>
            </p:cNvPr>
            <p:cNvSpPr/>
            <p:nvPr/>
          </p:nvSpPr>
          <p:spPr>
            <a:xfrm>
              <a:off x="3664098" y="5119681"/>
              <a:ext cx="611639" cy="442246"/>
            </a:xfrm>
            <a:prstGeom prst="rect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125" b="28125" l="26954" r="47469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95113" t="2822" r="-194856" b="-21378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B50BDC6C-370D-4F4F-89E8-B4EDB809D661}"/>
              </a:ext>
            </a:extLst>
          </p:cNvPr>
          <p:cNvGrpSpPr>
            <a:grpSpLocks noChangeAspect="1"/>
          </p:cNvGrpSpPr>
          <p:nvPr/>
        </p:nvGrpSpPr>
        <p:grpSpPr>
          <a:xfrm>
            <a:off x="4031503" y="4256537"/>
            <a:ext cx="1728000" cy="1430958"/>
            <a:chOff x="3328989" y="4398292"/>
            <a:chExt cx="2743619" cy="2271997"/>
          </a:xfrm>
        </p:grpSpPr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92B4D1DF-754B-4B8E-B2CD-D2B5B517C94F}"/>
                </a:ext>
              </a:extLst>
            </p:cNvPr>
            <p:cNvSpPr/>
            <p:nvPr/>
          </p:nvSpPr>
          <p:spPr>
            <a:xfrm>
              <a:off x="3641537" y="4520119"/>
              <a:ext cx="2096118" cy="2096258"/>
            </a:xfrm>
            <a:custGeom>
              <a:avLst/>
              <a:gdLst>
                <a:gd name="connsiteX0" fmla="*/ 2096119 w 2096118"/>
                <a:gd name="connsiteY0" fmla="*/ 1048129 h 2096258"/>
                <a:gd name="connsiteX1" fmla="*/ 1048129 w 2096118"/>
                <a:gd name="connsiteY1" fmla="*/ 2096258 h 2096258"/>
                <a:gd name="connsiteX2" fmla="*/ 0 w 2096118"/>
                <a:gd name="connsiteY2" fmla="*/ 1048129 h 2096258"/>
                <a:gd name="connsiteX3" fmla="*/ 1048129 w 2096118"/>
                <a:gd name="connsiteY3" fmla="*/ 0 h 2096258"/>
                <a:gd name="connsiteX4" fmla="*/ 2096119 w 2096118"/>
                <a:gd name="connsiteY4" fmla="*/ 1048129 h 209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6118" h="2096258">
                  <a:moveTo>
                    <a:pt x="2096119" y="1048129"/>
                  </a:moveTo>
                  <a:cubicBezTo>
                    <a:pt x="2096119" y="1627016"/>
                    <a:pt x="1626876" y="2096258"/>
                    <a:pt x="1048129" y="2096258"/>
                  </a:cubicBezTo>
                  <a:cubicBezTo>
                    <a:pt x="469243" y="2096258"/>
                    <a:pt x="0" y="1627016"/>
                    <a:pt x="0" y="1048129"/>
                  </a:cubicBezTo>
                  <a:cubicBezTo>
                    <a:pt x="0" y="469243"/>
                    <a:pt x="469243" y="0"/>
                    <a:pt x="1048129" y="0"/>
                  </a:cubicBezTo>
                  <a:cubicBezTo>
                    <a:pt x="1626876" y="140"/>
                    <a:pt x="2096119" y="469383"/>
                    <a:pt x="2096119" y="1048129"/>
                  </a:cubicBezTo>
                  <a:close/>
                </a:path>
              </a:pathLst>
            </a:custGeom>
            <a:solidFill>
              <a:srgbClr val="F1F2F2">
                <a:alpha val="43000"/>
              </a:srgbClr>
            </a:solidFill>
            <a:ln w="1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32B0BA6-B3E0-4425-B78A-A4CF75227ED8}"/>
                </a:ext>
              </a:extLst>
            </p:cNvPr>
            <p:cNvSpPr/>
            <p:nvPr/>
          </p:nvSpPr>
          <p:spPr>
            <a:xfrm>
              <a:off x="3769665" y="4648387"/>
              <a:ext cx="1839722" cy="1839722"/>
            </a:xfrm>
            <a:custGeom>
              <a:avLst/>
              <a:gdLst>
                <a:gd name="connsiteX0" fmla="*/ 1839722 w 1839722"/>
                <a:gd name="connsiteY0" fmla="*/ 919861 h 1839722"/>
                <a:gd name="connsiteX1" fmla="*/ 919861 w 1839722"/>
                <a:gd name="connsiteY1" fmla="*/ 1839722 h 1839722"/>
                <a:gd name="connsiteX2" fmla="*/ 0 w 1839722"/>
                <a:gd name="connsiteY2" fmla="*/ 919861 h 1839722"/>
                <a:gd name="connsiteX3" fmla="*/ 919861 w 1839722"/>
                <a:gd name="connsiteY3" fmla="*/ 0 h 1839722"/>
                <a:gd name="connsiteX4" fmla="*/ 1839722 w 1839722"/>
                <a:gd name="connsiteY4" fmla="*/ 919861 h 18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9722" h="1839722">
                  <a:moveTo>
                    <a:pt x="1839722" y="919861"/>
                  </a:moveTo>
                  <a:cubicBezTo>
                    <a:pt x="1839722" y="1427892"/>
                    <a:pt x="1427892" y="1839722"/>
                    <a:pt x="919861" y="1839722"/>
                  </a:cubicBezTo>
                  <a:cubicBezTo>
                    <a:pt x="411830" y="1839722"/>
                    <a:pt x="0" y="1427892"/>
                    <a:pt x="0" y="919861"/>
                  </a:cubicBezTo>
                  <a:cubicBezTo>
                    <a:pt x="0" y="411830"/>
                    <a:pt x="411830" y="0"/>
                    <a:pt x="919861" y="0"/>
                  </a:cubicBezTo>
                  <a:cubicBezTo>
                    <a:pt x="1427892" y="0"/>
                    <a:pt x="1839722" y="411830"/>
                    <a:pt x="1839722" y="919861"/>
                  </a:cubicBezTo>
                  <a:close/>
                </a:path>
              </a:pathLst>
            </a:custGeom>
            <a:solidFill>
              <a:srgbClr val="F1F2F2">
                <a:alpha val="49000"/>
              </a:srgbClr>
            </a:solidFill>
            <a:ln w="1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764" name="Graphic 16">
              <a:extLst>
                <a:ext uri="{FF2B5EF4-FFF2-40B4-BE49-F238E27FC236}">
                  <a16:creationId xmlns:a16="http://schemas.microsoft.com/office/drawing/2014/main" id="{621B455C-4EB9-4B35-9AF1-EEB8CDEAF0F4}"/>
                </a:ext>
              </a:extLst>
            </p:cNvPr>
            <p:cNvGrpSpPr/>
            <p:nvPr/>
          </p:nvGrpSpPr>
          <p:grpSpPr>
            <a:xfrm>
              <a:off x="3515509" y="4398292"/>
              <a:ext cx="2370998" cy="2166553"/>
              <a:chOff x="3515509" y="4398292"/>
              <a:chExt cx="2370998" cy="2166553"/>
            </a:xfrm>
            <a:noFill/>
          </p:grpSpPr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D32219B4-F09D-4F3B-9B63-44FBFFA0D902}"/>
                  </a:ext>
                </a:extLst>
              </p:cNvPr>
              <p:cNvSpPr/>
              <p:nvPr/>
            </p:nvSpPr>
            <p:spPr>
              <a:xfrm>
                <a:off x="3675844" y="6179342"/>
                <a:ext cx="14703" cy="24505"/>
              </a:xfrm>
              <a:custGeom>
                <a:avLst/>
                <a:gdLst>
                  <a:gd name="connsiteX0" fmla="*/ 14703 w 14703"/>
                  <a:gd name="connsiteY0" fmla="*/ 24505 h 24505"/>
                  <a:gd name="connsiteX1" fmla="*/ 0 w 14703"/>
                  <a:gd name="connsiteY1" fmla="*/ 0 h 2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03" h="24505">
                    <a:moveTo>
                      <a:pt x="14703" y="24505"/>
                    </a:moveTo>
                    <a:cubicBezTo>
                      <a:pt x="9662" y="16384"/>
                      <a:pt x="4761" y="8262"/>
                      <a:pt x="0" y="0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F7936BB8-F5A0-49E6-B499-1AB25113B8F7}"/>
                  </a:ext>
                </a:extLst>
              </p:cNvPr>
              <p:cNvSpPr/>
              <p:nvPr/>
            </p:nvSpPr>
            <p:spPr>
              <a:xfrm>
                <a:off x="3515509" y="4398292"/>
                <a:ext cx="2370998" cy="2133086"/>
              </a:xfrm>
              <a:custGeom>
                <a:avLst/>
                <a:gdLst>
                  <a:gd name="connsiteX0" fmla="*/ 132469 w 2370998"/>
                  <a:gd name="connsiteY0" fmla="*/ 1730498 h 2133086"/>
                  <a:gd name="connsiteX1" fmla="*/ 0 w 2370998"/>
                  <a:gd name="connsiteY1" fmla="*/ 1185499 h 2133086"/>
                  <a:gd name="connsiteX2" fmla="*/ 1185499 w 2370998"/>
                  <a:gd name="connsiteY2" fmla="*/ 0 h 2133086"/>
                  <a:gd name="connsiteX3" fmla="*/ 2370999 w 2370998"/>
                  <a:gd name="connsiteY3" fmla="*/ 1185499 h 2133086"/>
                  <a:gd name="connsiteX4" fmla="*/ 1897975 w 2370998"/>
                  <a:gd name="connsiteY4" fmla="*/ 2133087 h 213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0998" h="2133086">
                    <a:moveTo>
                      <a:pt x="132469" y="1730498"/>
                    </a:moveTo>
                    <a:cubicBezTo>
                      <a:pt x="47890" y="1567363"/>
                      <a:pt x="0" y="1381962"/>
                      <a:pt x="0" y="1185499"/>
                    </a:cubicBezTo>
                    <a:cubicBezTo>
                      <a:pt x="0" y="530716"/>
                      <a:pt x="530716" y="0"/>
                      <a:pt x="1185499" y="0"/>
                    </a:cubicBezTo>
                    <a:cubicBezTo>
                      <a:pt x="1840283" y="0"/>
                      <a:pt x="2370999" y="530716"/>
                      <a:pt x="2370999" y="1185499"/>
                    </a:cubicBezTo>
                    <a:cubicBezTo>
                      <a:pt x="2370999" y="1572824"/>
                      <a:pt x="2185318" y="1916739"/>
                      <a:pt x="1897975" y="2133087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custDash>
                  <a:ds d="3086670" sp="3086670"/>
                </a:custDash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37497618-22BE-4733-94A5-AC99DD510FCF}"/>
                  </a:ext>
                </a:extLst>
              </p:cNvPr>
              <p:cNvSpPr/>
              <p:nvPr/>
            </p:nvSpPr>
            <p:spPr>
              <a:xfrm>
                <a:off x="5366854" y="6548462"/>
                <a:ext cx="23525" cy="16383"/>
              </a:xfrm>
              <a:custGeom>
                <a:avLst/>
                <a:gdLst>
                  <a:gd name="connsiteX0" fmla="*/ 23525 w 23525"/>
                  <a:gd name="connsiteY0" fmla="*/ 0 h 16383"/>
                  <a:gd name="connsiteX1" fmla="*/ 0 w 23525"/>
                  <a:gd name="connsiteY1" fmla="*/ 16384 h 16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25" h="16383">
                    <a:moveTo>
                      <a:pt x="23525" y="0"/>
                    </a:moveTo>
                    <a:cubicBezTo>
                      <a:pt x="15823" y="5601"/>
                      <a:pt x="7982" y="11062"/>
                      <a:pt x="0" y="16384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5" name="Graphic 16">
              <a:extLst>
                <a:ext uri="{FF2B5EF4-FFF2-40B4-BE49-F238E27FC236}">
                  <a16:creationId xmlns:a16="http://schemas.microsoft.com/office/drawing/2014/main" id="{FD7375FD-1B18-4DA6-8CDC-A2ACB6DBA021}"/>
                </a:ext>
              </a:extLst>
            </p:cNvPr>
            <p:cNvGrpSpPr/>
            <p:nvPr/>
          </p:nvGrpSpPr>
          <p:grpSpPr>
            <a:xfrm>
              <a:off x="3859565" y="4416776"/>
              <a:ext cx="361839" cy="361839"/>
              <a:chOff x="3859565" y="4416776"/>
              <a:chExt cx="361839" cy="361839"/>
            </a:xfrm>
          </p:grpSpPr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145E0DB1-B06E-4213-ACDC-C7E8CB5C5CC5}"/>
                  </a:ext>
                </a:extLst>
              </p:cNvPr>
              <p:cNvSpPr/>
              <p:nvPr/>
            </p:nvSpPr>
            <p:spPr>
              <a:xfrm>
                <a:off x="3859565" y="4416776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901" y="361839"/>
                      <a:pt x="180920" y="361839"/>
                    </a:cubicBezTo>
                    <a:cubicBezTo>
                      <a:pt x="80938" y="361839"/>
                      <a:pt x="0" y="280901"/>
                      <a:pt x="0" y="180920"/>
                    </a:cubicBezTo>
                    <a:cubicBezTo>
                      <a:pt x="0" y="80938"/>
                      <a:pt x="80938" y="0"/>
                      <a:pt x="180920" y="0"/>
                    </a:cubicBezTo>
                    <a:cubicBezTo>
                      <a:pt x="280901" y="0"/>
                      <a:pt x="361839" y="8093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948" name="Graphic 16">
                <a:extLst>
                  <a:ext uri="{FF2B5EF4-FFF2-40B4-BE49-F238E27FC236}">
                    <a16:creationId xmlns:a16="http://schemas.microsoft.com/office/drawing/2014/main" id="{DDC31344-97BF-48B2-9D85-20CD50E6D6A6}"/>
                  </a:ext>
                </a:extLst>
              </p:cNvPr>
              <p:cNvGrpSpPr/>
              <p:nvPr/>
            </p:nvGrpSpPr>
            <p:grpSpPr>
              <a:xfrm>
                <a:off x="3918237" y="4475869"/>
                <a:ext cx="244740" cy="243933"/>
                <a:chOff x="3918237" y="4475869"/>
                <a:chExt cx="244740" cy="243933"/>
              </a:xfrm>
              <a:solidFill>
                <a:srgbClr val="41545E"/>
              </a:solidFill>
            </p:grpSpPr>
            <p:sp>
              <p:nvSpPr>
                <p:cNvPr id="949" name="Freeform: Shape 948">
                  <a:extLst>
                    <a:ext uri="{FF2B5EF4-FFF2-40B4-BE49-F238E27FC236}">
                      <a16:creationId xmlns:a16="http://schemas.microsoft.com/office/drawing/2014/main" id="{65374ADC-4FEB-4DC9-9156-BC7EF36308C0}"/>
                    </a:ext>
                  </a:extLst>
                </p:cNvPr>
                <p:cNvSpPr/>
                <p:nvPr/>
              </p:nvSpPr>
              <p:spPr>
                <a:xfrm>
                  <a:off x="3918237" y="4516618"/>
                  <a:ext cx="244740" cy="203184"/>
                </a:xfrm>
                <a:custGeom>
                  <a:avLst/>
                  <a:gdLst>
                    <a:gd name="connsiteX0" fmla="*/ 244213 w 244740"/>
                    <a:gd name="connsiteY0" fmla="*/ 59933 h 203184"/>
                    <a:gd name="connsiteX1" fmla="*/ 230630 w 244740"/>
                    <a:gd name="connsiteY1" fmla="*/ 52932 h 203184"/>
                    <a:gd name="connsiteX2" fmla="*/ 221108 w 244740"/>
                    <a:gd name="connsiteY2" fmla="*/ 58253 h 203184"/>
                    <a:gd name="connsiteX3" fmla="*/ 212566 w 244740"/>
                    <a:gd name="connsiteY3" fmla="*/ 58953 h 203184"/>
                    <a:gd name="connsiteX4" fmla="*/ 207525 w 244740"/>
                    <a:gd name="connsiteY4" fmla="*/ 62174 h 203184"/>
                    <a:gd name="connsiteX5" fmla="*/ 202764 w 244740"/>
                    <a:gd name="connsiteY5" fmla="*/ 54052 h 203184"/>
                    <a:gd name="connsiteX6" fmla="*/ 121967 w 244740"/>
                    <a:gd name="connsiteY6" fmla="*/ 21145 h 203184"/>
                    <a:gd name="connsiteX7" fmla="*/ 114685 w 244740"/>
                    <a:gd name="connsiteY7" fmla="*/ 21285 h 203184"/>
                    <a:gd name="connsiteX8" fmla="*/ 90880 w 244740"/>
                    <a:gd name="connsiteY8" fmla="*/ 23805 h 203184"/>
                    <a:gd name="connsiteX9" fmla="*/ 84438 w 244740"/>
                    <a:gd name="connsiteY9" fmla="*/ 12323 h 203184"/>
                    <a:gd name="connsiteX10" fmla="*/ 56572 w 244740"/>
                    <a:gd name="connsiteY10" fmla="*/ 0 h 203184"/>
                    <a:gd name="connsiteX11" fmla="*/ 49291 w 244740"/>
                    <a:gd name="connsiteY11" fmla="*/ 1540 h 203184"/>
                    <a:gd name="connsiteX12" fmla="*/ 46770 w 244740"/>
                    <a:gd name="connsiteY12" fmla="*/ 4341 h 203184"/>
                    <a:gd name="connsiteX13" fmla="*/ 50271 w 244740"/>
                    <a:gd name="connsiteY13" fmla="*/ 10642 h 203184"/>
                    <a:gd name="connsiteX14" fmla="*/ 56572 w 244740"/>
                    <a:gd name="connsiteY14" fmla="*/ 19744 h 203184"/>
                    <a:gd name="connsiteX15" fmla="*/ 47050 w 244740"/>
                    <a:gd name="connsiteY15" fmla="*/ 18344 h 203184"/>
                    <a:gd name="connsiteX16" fmla="*/ 38789 w 244740"/>
                    <a:gd name="connsiteY16" fmla="*/ 20304 h 203184"/>
                    <a:gd name="connsiteX17" fmla="*/ 36688 w 244740"/>
                    <a:gd name="connsiteY17" fmla="*/ 23105 h 203184"/>
                    <a:gd name="connsiteX18" fmla="*/ 40329 w 244740"/>
                    <a:gd name="connsiteY18" fmla="*/ 28846 h 203184"/>
                    <a:gd name="connsiteX19" fmla="*/ 47750 w 244740"/>
                    <a:gd name="connsiteY19" fmla="*/ 39489 h 203184"/>
                    <a:gd name="connsiteX20" fmla="*/ 48311 w 244740"/>
                    <a:gd name="connsiteY20" fmla="*/ 41309 h 203184"/>
                    <a:gd name="connsiteX21" fmla="*/ 22545 w 244740"/>
                    <a:gd name="connsiteY21" fmla="*/ 82058 h 203184"/>
                    <a:gd name="connsiteX22" fmla="*/ 9942 w 244740"/>
                    <a:gd name="connsiteY22" fmla="*/ 82058 h 203184"/>
                    <a:gd name="connsiteX23" fmla="*/ 0 w 244740"/>
                    <a:gd name="connsiteY23" fmla="*/ 92000 h 203184"/>
                    <a:gd name="connsiteX24" fmla="*/ 0 w 244740"/>
                    <a:gd name="connsiteY24" fmla="*/ 140731 h 203184"/>
                    <a:gd name="connsiteX25" fmla="*/ 9942 w 244740"/>
                    <a:gd name="connsiteY25" fmla="*/ 150673 h 203184"/>
                    <a:gd name="connsiteX26" fmla="*/ 31647 w 244740"/>
                    <a:gd name="connsiteY26" fmla="*/ 150673 h 203184"/>
                    <a:gd name="connsiteX27" fmla="*/ 32067 w 244740"/>
                    <a:gd name="connsiteY27" fmla="*/ 150673 h 203184"/>
                    <a:gd name="connsiteX28" fmla="*/ 63294 w 244740"/>
                    <a:gd name="connsiteY28" fmla="*/ 178119 h 203184"/>
                    <a:gd name="connsiteX29" fmla="*/ 64274 w 244740"/>
                    <a:gd name="connsiteY29" fmla="*/ 178539 h 203184"/>
                    <a:gd name="connsiteX30" fmla="*/ 64274 w 244740"/>
                    <a:gd name="connsiteY30" fmla="*/ 178539 h 203184"/>
                    <a:gd name="connsiteX31" fmla="*/ 61894 w 244740"/>
                    <a:gd name="connsiteY31" fmla="*/ 191562 h 203184"/>
                    <a:gd name="connsiteX32" fmla="*/ 63434 w 244740"/>
                    <a:gd name="connsiteY32" fmla="*/ 196883 h 203184"/>
                    <a:gd name="connsiteX33" fmla="*/ 68755 w 244740"/>
                    <a:gd name="connsiteY33" fmla="*/ 199824 h 203184"/>
                    <a:gd name="connsiteX34" fmla="*/ 86119 w 244740"/>
                    <a:gd name="connsiteY34" fmla="*/ 203044 h 203184"/>
                    <a:gd name="connsiteX35" fmla="*/ 87799 w 244740"/>
                    <a:gd name="connsiteY35" fmla="*/ 203184 h 203184"/>
                    <a:gd name="connsiteX36" fmla="*/ 95361 w 244740"/>
                    <a:gd name="connsiteY36" fmla="*/ 197723 h 203184"/>
                    <a:gd name="connsiteX37" fmla="*/ 97321 w 244740"/>
                    <a:gd name="connsiteY37" fmla="*/ 187081 h 203184"/>
                    <a:gd name="connsiteX38" fmla="*/ 141711 w 244740"/>
                    <a:gd name="connsiteY38" fmla="*/ 187361 h 203184"/>
                    <a:gd name="connsiteX39" fmla="*/ 143531 w 244740"/>
                    <a:gd name="connsiteY39" fmla="*/ 197583 h 203184"/>
                    <a:gd name="connsiteX40" fmla="*/ 151093 w 244740"/>
                    <a:gd name="connsiteY40" fmla="*/ 203044 h 203184"/>
                    <a:gd name="connsiteX41" fmla="*/ 152773 w 244740"/>
                    <a:gd name="connsiteY41" fmla="*/ 202904 h 203184"/>
                    <a:gd name="connsiteX42" fmla="*/ 170137 w 244740"/>
                    <a:gd name="connsiteY42" fmla="*/ 199684 h 203184"/>
                    <a:gd name="connsiteX43" fmla="*/ 175458 w 244740"/>
                    <a:gd name="connsiteY43" fmla="*/ 196743 h 203184"/>
                    <a:gd name="connsiteX44" fmla="*/ 176999 w 244740"/>
                    <a:gd name="connsiteY44" fmla="*/ 191422 h 203184"/>
                    <a:gd name="connsiteX45" fmla="*/ 175038 w 244740"/>
                    <a:gd name="connsiteY45" fmla="*/ 180780 h 203184"/>
                    <a:gd name="connsiteX46" fmla="*/ 219148 w 244740"/>
                    <a:gd name="connsiteY46" fmla="*/ 106423 h 203184"/>
                    <a:gd name="connsiteX47" fmla="*/ 211166 w 244740"/>
                    <a:gd name="connsiteY47" fmla="*/ 69595 h 203184"/>
                    <a:gd name="connsiteX48" fmla="*/ 215087 w 244740"/>
                    <a:gd name="connsiteY48" fmla="*/ 65674 h 203184"/>
                    <a:gd name="connsiteX49" fmla="*/ 217328 w 244740"/>
                    <a:gd name="connsiteY49" fmla="*/ 65114 h 203184"/>
                    <a:gd name="connsiteX50" fmla="*/ 220268 w 244740"/>
                    <a:gd name="connsiteY50" fmla="*/ 79957 h 203184"/>
                    <a:gd name="connsiteX51" fmla="*/ 226430 w 244740"/>
                    <a:gd name="connsiteY51" fmla="*/ 82058 h 203184"/>
                    <a:gd name="connsiteX52" fmla="*/ 232031 w 244740"/>
                    <a:gd name="connsiteY52" fmla="*/ 80238 h 203184"/>
                    <a:gd name="connsiteX53" fmla="*/ 234411 w 244740"/>
                    <a:gd name="connsiteY53" fmla="*/ 69175 h 203184"/>
                    <a:gd name="connsiteX54" fmla="*/ 228390 w 244740"/>
                    <a:gd name="connsiteY54" fmla="*/ 61333 h 203184"/>
                    <a:gd name="connsiteX55" fmla="*/ 231471 w 244740"/>
                    <a:gd name="connsiteY55" fmla="*/ 60073 h 203184"/>
                    <a:gd name="connsiteX56" fmla="*/ 238332 w 244740"/>
                    <a:gd name="connsiteY56" fmla="*/ 63854 h 203184"/>
                    <a:gd name="connsiteX57" fmla="*/ 243233 w 244740"/>
                    <a:gd name="connsiteY57" fmla="*/ 64974 h 203184"/>
                    <a:gd name="connsiteX58" fmla="*/ 244213 w 244740"/>
                    <a:gd name="connsiteY58" fmla="*/ 59933 h 203184"/>
                    <a:gd name="connsiteX59" fmla="*/ 227550 w 244740"/>
                    <a:gd name="connsiteY59" fmla="*/ 74496 h 203184"/>
                    <a:gd name="connsiteX60" fmla="*/ 224329 w 244740"/>
                    <a:gd name="connsiteY60" fmla="*/ 74216 h 203184"/>
                    <a:gd name="connsiteX61" fmla="*/ 223909 w 244740"/>
                    <a:gd name="connsiteY61" fmla="*/ 67635 h 203184"/>
                    <a:gd name="connsiteX62" fmla="*/ 224189 w 244740"/>
                    <a:gd name="connsiteY62" fmla="*/ 67075 h 203184"/>
                    <a:gd name="connsiteX63" fmla="*/ 227690 w 244740"/>
                    <a:gd name="connsiteY63" fmla="*/ 71696 h 203184"/>
                    <a:gd name="connsiteX64" fmla="*/ 227550 w 244740"/>
                    <a:gd name="connsiteY64" fmla="*/ 74496 h 203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244740" h="203184">
                      <a:moveTo>
                        <a:pt x="244213" y="59933"/>
                      </a:moveTo>
                      <a:cubicBezTo>
                        <a:pt x="241133" y="55032"/>
                        <a:pt x="235812" y="52371"/>
                        <a:pt x="230630" y="52932"/>
                      </a:cubicBezTo>
                      <a:cubicBezTo>
                        <a:pt x="226990" y="53352"/>
                        <a:pt x="223769" y="55172"/>
                        <a:pt x="221108" y="58253"/>
                      </a:cubicBezTo>
                      <a:cubicBezTo>
                        <a:pt x="218168" y="57693"/>
                        <a:pt x="215227" y="57973"/>
                        <a:pt x="212566" y="58953"/>
                      </a:cubicBezTo>
                      <a:cubicBezTo>
                        <a:pt x="210606" y="59653"/>
                        <a:pt x="208926" y="60773"/>
                        <a:pt x="207525" y="62174"/>
                      </a:cubicBezTo>
                      <a:cubicBezTo>
                        <a:pt x="205985" y="59373"/>
                        <a:pt x="204445" y="56712"/>
                        <a:pt x="202764" y="54052"/>
                      </a:cubicBezTo>
                      <a:cubicBezTo>
                        <a:pt x="184560" y="26746"/>
                        <a:pt x="148853" y="21145"/>
                        <a:pt x="121967" y="21145"/>
                      </a:cubicBezTo>
                      <a:cubicBezTo>
                        <a:pt x="119446" y="21145"/>
                        <a:pt x="117066" y="21145"/>
                        <a:pt x="114685" y="21285"/>
                      </a:cubicBezTo>
                      <a:cubicBezTo>
                        <a:pt x="106283" y="21565"/>
                        <a:pt x="98302" y="22405"/>
                        <a:pt x="90880" y="23805"/>
                      </a:cubicBezTo>
                      <a:cubicBezTo>
                        <a:pt x="90180" y="20584"/>
                        <a:pt x="88079" y="16944"/>
                        <a:pt x="84438" y="12323"/>
                      </a:cubicBezTo>
                      <a:cubicBezTo>
                        <a:pt x="79117" y="5601"/>
                        <a:pt x="66375" y="0"/>
                        <a:pt x="56572" y="0"/>
                      </a:cubicBezTo>
                      <a:cubicBezTo>
                        <a:pt x="53632" y="0"/>
                        <a:pt x="51111" y="560"/>
                        <a:pt x="49291" y="1540"/>
                      </a:cubicBezTo>
                      <a:cubicBezTo>
                        <a:pt x="47890" y="2381"/>
                        <a:pt x="47050" y="3221"/>
                        <a:pt x="46770" y="4341"/>
                      </a:cubicBezTo>
                      <a:cubicBezTo>
                        <a:pt x="46490" y="6301"/>
                        <a:pt x="48031" y="8122"/>
                        <a:pt x="50271" y="10642"/>
                      </a:cubicBezTo>
                      <a:cubicBezTo>
                        <a:pt x="52371" y="13023"/>
                        <a:pt x="54892" y="15963"/>
                        <a:pt x="56572" y="19744"/>
                      </a:cubicBezTo>
                      <a:cubicBezTo>
                        <a:pt x="53352" y="18904"/>
                        <a:pt x="50131" y="18344"/>
                        <a:pt x="47050" y="18344"/>
                      </a:cubicBezTo>
                      <a:cubicBezTo>
                        <a:pt x="43550" y="18344"/>
                        <a:pt x="40749" y="19044"/>
                        <a:pt x="38789" y="20304"/>
                      </a:cubicBezTo>
                      <a:cubicBezTo>
                        <a:pt x="37388" y="21145"/>
                        <a:pt x="36688" y="22125"/>
                        <a:pt x="36688" y="23105"/>
                      </a:cubicBezTo>
                      <a:cubicBezTo>
                        <a:pt x="36408" y="24925"/>
                        <a:pt x="38088" y="26606"/>
                        <a:pt x="40329" y="28846"/>
                      </a:cubicBezTo>
                      <a:cubicBezTo>
                        <a:pt x="42849" y="31507"/>
                        <a:pt x="46070" y="34728"/>
                        <a:pt x="47750" y="39489"/>
                      </a:cubicBezTo>
                      <a:cubicBezTo>
                        <a:pt x="48031" y="40049"/>
                        <a:pt x="48171" y="40749"/>
                        <a:pt x="48311" y="41309"/>
                      </a:cubicBezTo>
                      <a:cubicBezTo>
                        <a:pt x="35288" y="51251"/>
                        <a:pt x="26466" y="64974"/>
                        <a:pt x="22545" y="82058"/>
                      </a:cubicBezTo>
                      <a:lnTo>
                        <a:pt x="9942" y="82058"/>
                      </a:lnTo>
                      <a:cubicBezTo>
                        <a:pt x="4481" y="82058"/>
                        <a:pt x="0" y="86539"/>
                        <a:pt x="0" y="92000"/>
                      </a:cubicBezTo>
                      <a:lnTo>
                        <a:pt x="0" y="140731"/>
                      </a:lnTo>
                      <a:cubicBezTo>
                        <a:pt x="0" y="146192"/>
                        <a:pt x="4481" y="150673"/>
                        <a:pt x="9942" y="150673"/>
                      </a:cubicBezTo>
                      <a:lnTo>
                        <a:pt x="31647" y="150673"/>
                      </a:lnTo>
                      <a:cubicBezTo>
                        <a:pt x="31787" y="150673"/>
                        <a:pt x="31927" y="150673"/>
                        <a:pt x="32067" y="150673"/>
                      </a:cubicBezTo>
                      <a:cubicBezTo>
                        <a:pt x="39769" y="163136"/>
                        <a:pt x="50551" y="172658"/>
                        <a:pt x="63294" y="178119"/>
                      </a:cubicBezTo>
                      <a:cubicBezTo>
                        <a:pt x="63574" y="178259"/>
                        <a:pt x="63994" y="178399"/>
                        <a:pt x="64274" y="178539"/>
                      </a:cubicBezTo>
                      <a:lnTo>
                        <a:pt x="64274" y="178539"/>
                      </a:lnTo>
                      <a:lnTo>
                        <a:pt x="61894" y="191562"/>
                      </a:lnTo>
                      <a:cubicBezTo>
                        <a:pt x="61613" y="193382"/>
                        <a:pt x="62174" y="195343"/>
                        <a:pt x="63434" y="196883"/>
                      </a:cubicBezTo>
                      <a:cubicBezTo>
                        <a:pt x="64694" y="198423"/>
                        <a:pt x="66655" y="199404"/>
                        <a:pt x="68755" y="199824"/>
                      </a:cubicBezTo>
                      <a:lnTo>
                        <a:pt x="86119" y="203044"/>
                      </a:lnTo>
                      <a:cubicBezTo>
                        <a:pt x="86679" y="203184"/>
                        <a:pt x="87239" y="203184"/>
                        <a:pt x="87799" y="203184"/>
                      </a:cubicBezTo>
                      <a:cubicBezTo>
                        <a:pt x="91580" y="203184"/>
                        <a:pt x="94801" y="200944"/>
                        <a:pt x="95361" y="197723"/>
                      </a:cubicBezTo>
                      <a:lnTo>
                        <a:pt x="97321" y="187081"/>
                      </a:lnTo>
                      <a:cubicBezTo>
                        <a:pt x="111184" y="188901"/>
                        <a:pt x="126308" y="188901"/>
                        <a:pt x="141711" y="187361"/>
                      </a:cubicBezTo>
                      <a:lnTo>
                        <a:pt x="143531" y="197583"/>
                      </a:lnTo>
                      <a:cubicBezTo>
                        <a:pt x="144092" y="200804"/>
                        <a:pt x="147312" y="203044"/>
                        <a:pt x="151093" y="203044"/>
                      </a:cubicBezTo>
                      <a:cubicBezTo>
                        <a:pt x="151653" y="203044"/>
                        <a:pt x="152213" y="203044"/>
                        <a:pt x="152773" y="202904"/>
                      </a:cubicBezTo>
                      <a:lnTo>
                        <a:pt x="170137" y="199684"/>
                      </a:lnTo>
                      <a:cubicBezTo>
                        <a:pt x="172238" y="199264"/>
                        <a:pt x="174198" y="198283"/>
                        <a:pt x="175458" y="196743"/>
                      </a:cubicBezTo>
                      <a:cubicBezTo>
                        <a:pt x="176719" y="195203"/>
                        <a:pt x="177279" y="193242"/>
                        <a:pt x="176999" y="191422"/>
                      </a:cubicBezTo>
                      <a:lnTo>
                        <a:pt x="175038" y="180780"/>
                      </a:lnTo>
                      <a:cubicBezTo>
                        <a:pt x="205005" y="169717"/>
                        <a:pt x="218728" y="135550"/>
                        <a:pt x="219148" y="106423"/>
                      </a:cubicBezTo>
                      <a:cubicBezTo>
                        <a:pt x="219288" y="94661"/>
                        <a:pt x="216347" y="81638"/>
                        <a:pt x="211166" y="69595"/>
                      </a:cubicBezTo>
                      <a:cubicBezTo>
                        <a:pt x="211726" y="67775"/>
                        <a:pt x="212987" y="66375"/>
                        <a:pt x="215087" y="65674"/>
                      </a:cubicBezTo>
                      <a:cubicBezTo>
                        <a:pt x="215787" y="65394"/>
                        <a:pt x="216487" y="65254"/>
                        <a:pt x="217328" y="65114"/>
                      </a:cubicBezTo>
                      <a:cubicBezTo>
                        <a:pt x="214947" y="71276"/>
                        <a:pt x="216067" y="76877"/>
                        <a:pt x="220268" y="79957"/>
                      </a:cubicBezTo>
                      <a:cubicBezTo>
                        <a:pt x="222089" y="81358"/>
                        <a:pt x="224329" y="82058"/>
                        <a:pt x="226430" y="82058"/>
                      </a:cubicBezTo>
                      <a:cubicBezTo>
                        <a:pt x="228530" y="82058"/>
                        <a:pt x="230490" y="81498"/>
                        <a:pt x="232031" y="80238"/>
                      </a:cubicBezTo>
                      <a:cubicBezTo>
                        <a:pt x="235251" y="77857"/>
                        <a:pt x="236092" y="73656"/>
                        <a:pt x="234411" y="69175"/>
                      </a:cubicBezTo>
                      <a:cubicBezTo>
                        <a:pt x="233151" y="65814"/>
                        <a:pt x="230911" y="63154"/>
                        <a:pt x="228390" y="61333"/>
                      </a:cubicBezTo>
                      <a:cubicBezTo>
                        <a:pt x="229370" y="60633"/>
                        <a:pt x="230350" y="60213"/>
                        <a:pt x="231471" y="60073"/>
                      </a:cubicBezTo>
                      <a:cubicBezTo>
                        <a:pt x="234131" y="59793"/>
                        <a:pt x="236652" y="61333"/>
                        <a:pt x="238332" y="63854"/>
                      </a:cubicBezTo>
                      <a:cubicBezTo>
                        <a:pt x="239452" y="65534"/>
                        <a:pt x="241553" y="65954"/>
                        <a:pt x="243233" y="64974"/>
                      </a:cubicBezTo>
                      <a:cubicBezTo>
                        <a:pt x="244774" y="63854"/>
                        <a:pt x="245194" y="61613"/>
                        <a:pt x="244213" y="59933"/>
                      </a:cubicBezTo>
                      <a:close/>
                      <a:moveTo>
                        <a:pt x="227550" y="74496"/>
                      </a:moveTo>
                      <a:cubicBezTo>
                        <a:pt x="226850" y="75056"/>
                        <a:pt x="225309" y="75056"/>
                        <a:pt x="224329" y="74216"/>
                      </a:cubicBezTo>
                      <a:cubicBezTo>
                        <a:pt x="222789" y="73096"/>
                        <a:pt x="222649" y="70715"/>
                        <a:pt x="223909" y="67635"/>
                      </a:cubicBezTo>
                      <a:cubicBezTo>
                        <a:pt x="224049" y="67495"/>
                        <a:pt x="224049" y="67215"/>
                        <a:pt x="224189" y="67075"/>
                      </a:cubicBezTo>
                      <a:cubicBezTo>
                        <a:pt x="225729" y="68195"/>
                        <a:pt x="226990" y="69735"/>
                        <a:pt x="227690" y="71696"/>
                      </a:cubicBezTo>
                      <a:cubicBezTo>
                        <a:pt x="227830" y="72256"/>
                        <a:pt x="228390" y="73796"/>
                        <a:pt x="227550" y="74496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950" name="Freeform: Shape 949">
                  <a:extLst>
                    <a:ext uri="{FF2B5EF4-FFF2-40B4-BE49-F238E27FC236}">
                      <a16:creationId xmlns:a16="http://schemas.microsoft.com/office/drawing/2014/main" id="{D8CF3D56-C198-4B29-8F44-7359A94A0680}"/>
                    </a:ext>
                  </a:extLst>
                </p:cNvPr>
                <p:cNvSpPr/>
                <p:nvPr/>
              </p:nvSpPr>
              <p:spPr>
                <a:xfrm>
                  <a:off x="4033438" y="4475869"/>
                  <a:ext cx="54000" cy="55032"/>
                </a:xfrm>
                <a:custGeom>
                  <a:avLst/>
                  <a:gdLst>
                    <a:gd name="connsiteX0" fmla="*/ 18808 w 54000"/>
                    <a:gd name="connsiteY0" fmla="*/ 53772 h 55032"/>
                    <a:gd name="connsiteX1" fmla="*/ 26650 w 54000"/>
                    <a:gd name="connsiteY1" fmla="*/ 55032 h 55032"/>
                    <a:gd name="connsiteX2" fmla="*/ 52696 w 54000"/>
                    <a:gd name="connsiteY2" fmla="*/ 35568 h 55032"/>
                    <a:gd name="connsiteX3" fmla="*/ 51015 w 54000"/>
                    <a:gd name="connsiteY3" fmla="*/ 14703 h 55032"/>
                    <a:gd name="connsiteX4" fmla="*/ 35192 w 54000"/>
                    <a:gd name="connsiteY4" fmla="*/ 1260 h 55032"/>
                    <a:gd name="connsiteX5" fmla="*/ 27350 w 54000"/>
                    <a:gd name="connsiteY5" fmla="*/ 0 h 55032"/>
                    <a:gd name="connsiteX6" fmla="*/ 1305 w 54000"/>
                    <a:gd name="connsiteY6" fmla="*/ 19464 h 55032"/>
                    <a:gd name="connsiteX7" fmla="*/ 2985 w 54000"/>
                    <a:gd name="connsiteY7" fmla="*/ 40329 h 55032"/>
                    <a:gd name="connsiteX8" fmla="*/ 18808 w 54000"/>
                    <a:gd name="connsiteY8" fmla="*/ 53772 h 5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4000" h="55032">
                      <a:moveTo>
                        <a:pt x="18808" y="53772"/>
                      </a:moveTo>
                      <a:cubicBezTo>
                        <a:pt x="21329" y="54612"/>
                        <a:pt x="23989" y="55032"/>
                        <a:pt x="26650" y="55032"/>
                      </a:cubicBezTo>
                      <a:cubicBezTo>
                        <a:pt x="38553" y="55032"/>
                        <a:pt x="49055" y="47190"/>
                        <a:pt x="52696" y="35568"/>
                      </a:cubicBezTo>
                      <a:cubicBezTo>
                        <a:pt x="54936" y="28566"/>
                        <a:pt x="54236" y="21145"/>
                        <a:pt x="51015" y="14703"/>
                      </a:cubicBezTo>
                      <a:cubicBezTo>
                        <a:pt x="47655" y="8262"/>
                        <a:pt x="42053" y="3501"/>
                        <a:pt x="35192" y="1260"/>
                      </a:cubicBezTo>
                      <a:cubicBezTo>
                        <a:pt x="32671" y="420"/>
                        <a:pt x="30011" y="0"/>
                        <a:pt x="27350" y="0"/>
                      </a:cubicBezTo>
                      <a:cubicBezTo>
                        <a:pt x="15448" y="0"/>
                        <a:pt x="4945" y="7842"/>
                        <a:pt x="1305" y="19464"/>
                      </a:cubicBezTo>
                      <a:cubicBezTo>
                        <a:pt x="-936" y="26466"/>
                        <a:pt x="-236" y="33887"/>
                        <a:pt x="2985" y="40329"/>
                      </a:cubicBezTo>
                      <a:cubicBezTo>
                        <a:pt x="6346" y="46910"/>
                        <a:pt x="11947" y="51671"/>
                        <a:pt x="18808" y="53772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766" name="Graphic 16">
              <a:extLst>
                <a:ext uri="{FF2B5EF4-FFF2-40B4-BE49-F238E27FC236}">
                  <a16:creationId xmlns:a16="http://schemas.microsoft.com/office/drawing/2014/main" id="{7749E89F-65EC-4AFD-8F7C-07A7632D1FBA}"/>
                </a:ext>
              </a:extLst>
            </p:cNvPr>
            <p:cNvGrpSpPr/>
            <p:nvPr/>
          </p:nvGrpSpPr>
          <p:grpSpPr>
            <a:xfrm>
              <a:off x="5214641" y="4416776"/>
              <a:ext cx="361839" cy="361839"/>
              <a:chOff x="5214641" y="4416776"/>
              <a:chExt cx="361839" cy="361839"/>
            </a:xfrm>
          </p:grpSpPr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EF64D02E-5FAF-481F-B0A6-BEE5031E7002}"/>
                  </a:ext>
                </a:extLst>
              </p:cNvPr>
              <p:cNvSpPr/>
              <p:nvPr/>
            </p:nvSpPr>
            <p:spPr>
              <a:xfrm>
                <a:off x="5214641" y="4416776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761" y="361839"/>
                      <a:pt x="180920" y="361839"/>
                    </a:cubicBezTo>
                    <a:cubicBezTo>
                      <a:pt x="80938" y="361839"/>
                      <a:pt x="0" y="280901"/>
                      <a:pt x="0" y="180920"/>
                    </a:cubicBezTo>
                    <a:cubicBezTo>
                      <a:pt x="0" y="80938"/>
                      <a:pt x="81078" y="0"/>
                      <a:pt x="180920" y="0"/>
                    </a:cubicBezTo>
                    <a:cubicBezTo>
                      <a:pt x="280901" y="0"/>
                      <a:pt x="361839" y="8093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119DDA40-8A91-485B-AD64-B9A8AF86D489}"/>
                  </a:ext>
                </a:extLst>
              </p:cNvPr>
              <p:cNvSpPr/>
              <p:nvPr/>
            </p:nvSpPr>
            <p:spPr>
              <a:xfrm>
                <a:off x="5284236" y="4486569"/>
                <a:ext cx="223068" cy="222311"/>
              </a:xfrm>
              <a:custGeom>
                <a:avLst/>
                <a:gdLst>
                  <a:gd name="connsiteX0" fmla="*/ 213687 w 223068"/>
                  <a:gd name="connsiteY0" fmla="*/ 86762 h 222311"/>
                  <a:gd name="connsiteX1" fmla="*/ 186801 w 223068"/>
                  <a:gd name="connsiteY1" fmla="*/ 86762 h 222311"/>
                  <a:gd name="connsiteX2" fmla="*/ 142271 w 223068"/>
                  <a:gd name="connsiteY2" fmla="*/ 2743 h 222311"/>
                  <a:gd name="connsiteX3" fmla="*/ 137650 w 223068"/>
                  <a:gd name="connsiteY3" fmla="*/ 223 h 222311"/>
                  <a:gd name="connsiteX4" fmla="*/ 129948 w 223068"/>
                  <a:gd name="connsiteY4" fmla="*/ 4284 h 222311"/>
                  <a:gd name="connsiteX5" fmla="*/ 129388 w 223068"/>
                  <a:gd name="connsiteY5" fmla="*/ 9465 h 222311"/>
                  <a:gd name="connsiteX6" fmla="*/ 170277 w 223068"/>
                  <a:gd name="connsiteY6" fmla="*/ 86622 h 222311"/>
                  <a:gd name="connsiteX7" fmla="*/ 51811 w 223068"/>
                  <a:gd name="connsiteY7" fmla="*/ 86622 h 222311"/>
                  <a:gd name="connsiteX8" fmla="*/ 92700 w 223068"/>
                  <a:gd name="connsiteY8" fmla="*/ 9465 h 222311"/>
                  <a:gd name="connsiteX9" fmla="*/ 92140 w 223068"/>
                  <a:gd name="connsiteY9" fmla="*/ 4284 h 222311"/>
                  <a:gd name="connsiteX10" fmla="*/ 84438 w 223068"/>
                  <a:gd name="connsiteY10" fmla="*/ 223 h 222311"/>
                  <a:gd name="connsiteX11" fmla="*/ 79817 w 223068"/>
                  <a:gd name="connsiteY11" fmla="*/ 2743 h 222311"/>
                  <a:gd name="connsiteX12" fmla="*/ 35288 w 223068"/>
                  <a:gd name="connsiteY12" fmla="*/ 86762 h 222311"/>
                  <a:gd name="connsiteX13" fmla="*/ 9102 w 223068"/>
                  <a:gd name="connsiteY13" fmla="*/ 86762 h 222311"/>
                  <a:gd name="connsiteX14" fmla="*/ 0 w 223068"/>
                  <a:gd name="connsiteY14" fmla="*/ 93203 h 222311"/>
                  <a:gd name="connsiteX15" fmla="*/ 0 w 223068"/>
                  <a:gd name="connsiteY15" fmla="*/ 109727 h 222311"/>
                  <a:gd name="connsiteX16" fmla="*/ 9102 w 223068"/>
                  <a:gd name="connsiteY16" fmla="*/ 116168 h 222311"/>
                  <a:gd name="connsiteX17" fmla="*/ 10222 w 223068"/>
                  <a:gd name="connsiteY17" fmla="*/ 116168 h 222311"/>
                  <a:gd name="connsiteX18" fmla="*/ 10222 w 223068"/>
                  <a:gd name="connsiteY18" fmla="*/ 116868 h 222311"/>
                  <a:gd name="connsiteX19" fmla="*/ 24085 w 223068"/>
                  <a:gd name="connsiteY19" fmla="*/ 215030 h 222311"/>
                  <a:gd name="connsiteX20" fmla="*/ 33467 w 223068"/>
                  <a:gd name="connsiteY20" fmla="*/ 222311 h 222311"/>
                  <a:gd name="connsiteX21" fmla="*/ 189461 w 223068"/>
                  <a:gd name="connsiteY21" fmla="*/ 222311 h 222311"/>
                  <a:gd name="connsiteX22" fmla="*/ 198843 w 223068"/>
                  <a:gd name="connsiteY22" fmla="*/ 215030 h 222311"/>
                  <a:gd name="connsiteX23" fmla="*/ 212847 w 223068"/>
                  <a:gd name="connsiteY23" fmla="*/ 116868 h 222311"/>
                  <a:gd name="connsiteX24" fmla="*/ 212847 w 223068"/>
                  <a:gd name="connsiteY24" fmla="*/ 116168 h 222311"/>
                  <a:gd name="connsiteX25" fmla="*/ 213967 w 223068"/>
                  <a:gd name="connsiteY25" fmla="*/ 116168 h 222311"/>
                  <a:gd name="connsiteX26" fmla="*/ 223069 w 223068"/>
                  <a:gd name="connsiteY26" fmla="*/ 109727 h 222311"/>
                  <a:gd name="connsiteX27" fmla="*/ 223069 w 223068"/>
                  <a:gd name="connsiteY27" fmla="*/ 93203 h 222311"/>
                  <a:gd name="connsiteX28" fmla="*/ 213687 w 223068"/>
                  <a:gd name="connsiteY28" fmla="*/ 86762 h 222311"/>
                  <a:gd name="connsiteX29" fmla="*/ 69175 w 223068"/>
                  <a:gd name="connsiteY29" fmla="*/ 138013 h 222311"/>
                  <a:gd name="connsiteX30" fmla="*/ 75196 w 223068"/>
                  <a:gd name="connsiteY30" fmla="*/ 129471 h 222311"/>
                  <a:gd name="connsiteX31" fmla="*/ 81778 w 223068"/>
                  <a:gd name="connsiteY31" fmla="*/ 137593 h 222311"/>
                  <a:gd name="connsiteX32" fmla="*/ 83878 w 223068"/>
                  <a:gd name="connsiteY32" fmla="*/ 200186 h 222311"/>
                  <a:gd name="connsiteX33" fmla="*/ 77857 w 223068"/>
                  <a:gd name="connsiteY33" fmla="*/ 208728 h 222311"/>
                  <a:gd name="connsiteX34" fmla="*/ 71275 w 223068"/>
                  <a:gd name="connsiteY34" fmla="*/ 200607 h 222311"/>
                  <a:gd name="connsiteX35" fmla="*/ 69175 w 223068"/>
                  <a:gd name="connsiteY35" fmla="*/ 138013 h 222311"/>
                  <a:gd name="connsiteX36" fmla="*/ 104603 w 223068"/>
                  <a:gd name="connsiteY36" fmla="*/ 200327 h 222311"/>
                  <a:gd name="connsiteX37" fmla="*/ 105443 w 223068"/>
                  <a:gd name="connsiteY37" fmla="*/ 137733 h 222311"/>
                  <a:gd name="connsiteX38" fmla="*/ 111884 w 223068"/>
                  <a:gd name="connsiteY38" fmla="*/ 129471 h 222311"/>
                  <a:gd name="connsiteX39" fmla="*/ 118046 w 223068"/>
                  <a:gd name="connsiteY39" fmla="*/ 137873 h 222311"/>
                  <a:gd name="connsiteX40" fmla="*/ 117206 w 223068"/>
                  <a:gd name="connsiteY40" fmla="*/ 200467 h 222311"/>
                  <a:gd name="connsiteX41" fmla="*/ 110904 w 223068"/>
                  <a:gd name="connsiteY41" fmla="*/ 208728 h 222311"/>
                  <a:gd name="connsiteX42" fmla="*/ 104603 w 223068"/>
                  <a:gd name="connsiteY42" fmla="*/ 200327 h 222311"/>
                  <a:gd name="connsiteX43" fmla="*/ 139470 w 223068"/>
                  <a:gd name="connsiteY43" fmla="*/ 200327 h 222311"/>
                  <a:gd name="connsiteX44" fmla="*/ 141011 w 223068"/>
                  <a:gd name="connsiteY44" fmla="*/ 137733 h 222311"/>
                  <a:gd name="connsiteX45" fmla="*/ 147452 w 223068"/>
                  <a:gd name="connsiteY45" fmla="*/ 129611 h 222311"/>
                  <a:gd name="connsiteX46" fmla="*/ 153474 w 223068"/>
                  <a:gd name="connsiteY46" fmla="*/ 138153 h 222311"/>
                  <a:gd name="connsiteX47" fmla="*/ 151933 w 223068"/>
                  <a:gd name="connsiteY47" fmla="*/ 200747 h 222311"/>
                  <a:gd name="connsiteX48" fmla="*/ 145492 w 223068"/>
                  <a:gd name="connsiteY48" fmla="*/ 208868 h 222311"/>
                  <a:gd name="connsiteX49" fmla="*/ 139470 w 223068"/>
                  <a:gd name="connsiteY49" fmla="*/ 200327 h 222311"/>
                  <a:gd name="connsiteX50" fmla="*/ 182740 w 223068"/>
                  <a:gd name="connsiteY50" fmla="*/ 201027 h 222311"/>
                  <a:gd name="connsiteX51" fmla="*/ 175458 w 223068"/>
                  <a:gd name="connsiteY51" fmla="*/ 208588 h 222311"/>
                  <a:gd name="connsiteX52" fmla="*/ 170277 w 223068"/>
                  <a:gd name="connsiteY52" fmla="*/ 199626 h 222311"/>
                  <a:gd name="connsiteX53" fmla="*/ 177699 w 223068"/>
                  <a:gd name="connsiteY53" fmla="*/ 137453 h 222311"/>
                  <a:gd name="connsiteX54" fmla="*/ 184840 w 223068"/>
                  <a:gd name="connsiteY54" fmla="*/ 129891 h 222311"/>
                  <a:gd name="connsiteX55" fmla="*/ 190022 w 223068"/>
                  <a:gd name="connsiteY55" fmla="*/ 138853 h 222311"/>
                  <a:gd name="connsiteX56" fmla="*/ 182740 w 223068"/>
                  <a:gd name="connsiteY56" fmla="*/ 201027 h 222311"/>
                  <a:gd name="connsiteX57" fmla="*/ 46070 w 223068"/>
                  <a:gd name="connsiteY57" fmla="*/ 208448 h 222311"/>
                  <a:gd name="connsiteX58" fmla="*/ 38928 w 223068"/>
                  <a:gd name="connsiteY58" fmla="*/ 200887 h 222311"/>
                  <a:gd name="connsiteX59" fmla="*/ 31507 w 223068"/>
                  <a:gd name="connsiteY59" fmla="*/ 138713 h 222311"/>
                  <a:gd name="connsiteX60" fmla="*/ 36688 w 223068"/>
                  <a:gd name="connsiteY60" fmla="*/ 129751 h 222311"/>
                  <a:gd name="connsiteX61" fmla="*/ 43829 w 223068"/>
                  <a:gd name="connsiteY61" fmla="*/ 137313 h 222311"/>
                  <a:gd name="connsiteX62" fmla="*/ 51251 w 223068"/>
                  <a:gd name="connsiteY62" fmla="*/ 199486 h 222311"/>
                  <a:gd name="connsiteX63" fmla="*/ 46070 w 223068"/>
                  <a:gd name="connsiteY63" fmla="*/ 208448 h 22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23068" h="222311">
                    <a:moveTo>
                      <a:pt x="213687" y="86762"/>
                    </a:moveTo>
                    <a:lnTo>
                      <a:pt x="186801" y="86762"/>
                    </a:lnTo>
                    <a:lnTo>
                      <a:pt x="142271" y="2743"/>
                    </a:lnTo>
                    <a:cubicBezTo>
                      <a:pt x="141151" y="643"/>
                      <a:pt x="139050" y="-477"/>
                      <a:pt x="137650" y="223"/>
                    </a:cubicBezTo>
                    <a:lnTo>
                      <a:pt x="129948" y="4284"/>
                    </a:lnTo>
                    <a:cubicBezTo>
                      <a:pt x="128548" y="4984"/>
                      <a:pt x="128268" y="7364"/>
                      <a:pt x="129388" y="9465"/>
                    </a:cubicBezTo>
                    <a:lnTo>
                      <a:pt x="170277" y="86622"/>
                    </a:lnTo>
                    <a:lnTo>
                      <a:pt x="51811" y="86622"/>
                    </a:lnTo>
                    <a:lnTo>
                      <a:pt x="92700" y="9465"/>
                    </a:lnTo>
                    <a:cubicBezTo>
                      <a:pt x="93821" y="7364"/>
                      <a:pt x="93540" y="4984"/>
                      <a:pt x="92140" y="4284"/>
                    </a:cubicBezTo>
                    <a:lnTo>
                      <a:pt x="84438" y="223"/>
                    </a:lnTo>
                    <a:cubicBezTo>
                      <a:pt x="83038" y="-477"/>
                      <a:pt x="80938" y="503"/>
                      <a:pt x="79817" y="2743"/>
                    </a:cubicBezTo>
                    <a:lnTo>
                      <a:pt x="35288" y="86762"/>
                    </a:lnTo>
                    <a:lnTo>
                      <a:pt x="9102" y="86762"/>
                    </a:lnTo>
                    <a:cubicBezTo>
                      <a:pt x="1820" y="86762"/>
                      <a:pt x="0" y="89002"/>
                      <a:pt x="0" y="93203"/>
                    </a:cubicBezTo>
                    <a:lnTo>
                      <a:pt x="0" y="109727"/>
                    </a:lnTo>
                    <a:cubicBezTo>
                      <a:pt x="0" y="113788"/>
                      <a:pt x="1820" y="116168"/>
                      <a:pt x="9102" y="116168"/>
                    </a:cubicBezTo>
                    <a:lnTo>
                      <a:pt x="10222" y="116168"/>
                    </a:lnTo>
                    <a:cubicBezTo>
                      <a:pt x="10222" y="116448"/>
                      <a:pt x="10222" y="116588"/>
                      <a:pt x="10222" y="116868"/>
                    </a:cubicBezTo>
                    <a:lnTo>
                      <a:pt x="24085" y="215030"/>
                    </a:lnTo>
                    <a:cubicBezTo>
                      <a:pt x="24085" y="219651"/>
                      <a:pt x="25906" y="222311"/>
                      <a:pt x="33467" y="222311"/>
                    </a:cubicBezTo>
                    <a:lnTo>
                      <a:pt x="189461" y="222311"/>
                    </a:lnTo>
                    <a:cubicBezTo>
                      <a:pt x="197023" y="222311"/>
                      <a:pt x="198843" y="219791"/>
                      <a:pt x="198843" y="215030"/>
                    </a:cubicBezTo>
                    <a:lnTo>
                      <a:pt x="212847" y="116868"/>
                    </a:lnTo>
                    <a:cubicBezTo>
                      <a:pt x="212847" y="116588"/>
                      <a:pt x="212847" y="116448"/>
                      <a:pt x="212847" y="116168"/>
                    </a:cubicBezTo>
                    <a:lnTo>
                      <a:pt x="213967" y="116168"/>
                    </a:lnTo>
                    <a:cubicBezTo>
                      <a:pt x="221248" y="116168"/>
                      <a:pt x="223069" y="113928"/>
                      <a:pt x="223069" y="109727"/>
                    </a:cubicBezTo>
                    <a:lnTo>
                      <a:pt x="223069" y="93203"/>
                    </a:lnTo>
                    <a:cubicBezTo>
                      <a:pt x="222789" y="89002"/>
                      <a:pt x="220968" y="86762"/>
                      <a:pt x="213687" y="86762"/>
                    </a:cubicBezTo>
                    <a:close/>
                    <a:moveTo>
                      <a:pt x="69175" y="138013"/>
                    </a:moveTo>
                    <a:cubicBezTo>
                      <a:pt x="69035" y="133392"/>
                      <a:pt x="71696" y="129611"/>
                      <a:pt x="75196" y="129471"/>
                    </a:cubicBezTo>
                    <a:cubicBezTo>
                      <a:pt x="78697" y="129331"/>
                      <a:pt x="81638" y="132972"/>
                      <a:pt x="81778" y="137593"/>
                    </a:cubicBezTo>
                    <a:lnTo>
                      <a:pt x="83878" y="200186"/>
                    </a:lnTo>
                    <a:cubicBezTo>
                      <a:pt x="84018" y="204808"/>
                      <a:pt x="81358" y="208588"/>
                      <a:pt x="77857" y="208728"/>
                    </a:cubicBezTo>
                    <a:cubicBezTo>
                      <a:pt x="74356" y="208868"/>
                      <a:pt x="71416" y="205228"/>
                      <a:pt x="71275" y="200607"/>
                    </a:cubicBezTo>
                    <a:lnTo>
                      <a:pt x="69175" y="138013"/>
                    </a:lnTo>
                    <a:close/>
                    <a:moveTo>
                      <a:pt x="104603" y="200327"/>
                    </a:moveTo>
                    <a:lnTo>
                      <a:pt x="105443" y="137733"/>
                    </a:lnTo>
                    <a:cubicBezTo>
                      <a:pt x="105443" y="133112"/>
                      <a:pt x="108384" y="129471"/>
                      <a:pt x="111884" y="129471"/>
                    </a:cubicBezTo>
                    <a:cubicBezTo>
                      <a:pt x="115385" y="129471"/>
                      <a:pt x="118046" y="133252"/>
                      <a:pt x="118046" y="137873"/>
                    </a:cubicBezTo>
                    <a:lnTo>
                      <a:pt x="117206" y="200467"/>
                    </a:lnTo>
                    <a:cubicBezTo>
                      <a:pt x="117206" y="205088"/>
                      <a:pt x="114265" y="208728"/>
                      <a:pt x="110904" y="208728"/>
                    </a:cubicBezTo>
                    <a:cubicBezTo>
                      <a:pt x="107403" y="208728"/>
                      <a:pt x="104603" y="204948"/>
                      <a:pt x="104603" y="200327"/>
                    </a:cubicBezTo>
                    <a:close/>
                    <a:moveTo>
                      <a:pt x="139470" y="200327"/>
                    </a:moveTo>
                    <a:lnTo>
                      <a:pt x="141011" y="137733"/>
                    </a:lnTo>
                    <a:cubicBezTo>
                      <a:pt x="141151" y="133112"/>
                      <a:pt x="143951" y="129471"/>
                      <a:pt x="147452" y="129611"/>
                    </a:cubicBezTo>
                    <a:cubicBezTo>
                      <a:pt x="150953" y="129751"/>
                      <a:pt x="153614" y="133532"/>
                      <a:pt x="153474" y="138153"/>
                    </a:cubicBezTo>
                    <a:lnTo>
                      <a:pt x="151933" y="200747"/>
                    </a:lnTo>
                    <a:cubicBezTo>
                      <a:pt x="151793" y="205368"/>
                      <a:pt x="148992" y="209008"/>
                      <a:pt x="145492" y="208868"/>
                    </a:cubicBezTo>
                    <a:cubicBezTo>
                      <a:pt x="142131" y="208728"/>
                      <a:pt x="139330" y="204948"/>
                      <a:pt x="139470" y="200327"/>
                    </a:cubicBezTo>
                    <a:close/>
                    <a:moveTo>
                      <a:pt x="182740" y="201027"/>
                    </a:moveTo>
                    <a:cubicBezTo>
                      <a:pt x="182180" y="205648"/>
                      <a:pt x="178959" y="209008"/>
                      <a:pt x="175458" y="208588"/>
                    </a:cubicBezTo>
                    <a:cubicBezTo>
                      <a:pt x="172098" y="208168"/>
                      <a:pt x="169717" y="204107"/>
                      <a:pt x="170277" y="199626"/>
                    </a:cubicBezTo>
                    <a:lnTo>
                      <a:pt x="177699" y="137453"/>
                    </a:lnTo>
                    <a:cubicBezTo>
                      <a:pt x="178259" y="132832"/>
                      <a:pt x="181480" y="129471"/>
                      <a:pt x="184840" y="129891"/>
                    </a:cubicBezTo>
                    <a:cubicBezTo>
                      <a:pt x="188201" y="130311"/>
                      <a:pt x="190582" y="134372"/>
                      <a:pt x="190022" y="138853"/>
                    </a:cubicBezTo>
                    <a:lnTo>
                      <a:pt x="182740" y="201027"/>
                    </a:lnTo>
                    <a:close/>
                    <a:moveTo>
                      <a:pt x="46070" y="208448"/>
                    </a:moveTo>
                    <a:cubicBezTo>
                      <a:pt x="42709" y="208868"/>
                      <a:pt x="39349" y="205508"/>
                      <a:pt x="38928" y="200887"/>
                    </a:cubicBezTo>
                    <a:lnTo>
                      <a:pt x="31507" y="138713"/>
                    </a:lnTo>
                    <a:cubicBezTo>
                      <a:pt x="30947" y="134092"/>
                      <a:pt x="33327" y="130171"/>
                      <a:pt x="36688" y="129751"/>
                    </a:cubicBezTo>
                    <a:cubicBezTo>
                      <a:pt x="40049" y="129331"/>
                      <a:pt x="43409" y="132692"/>
                      <a:pt x="43829" y="137313"/>
                    </a:cubicBezTo>
                    <a:lnTo>
                      <a:pt x="51251" y="199486"/>
                    </a:lnTo>
                    <a:cubicBezTo>
                      <a:pt x="51811" y="204107"/>
                      <a:pt x="49431" y="208028"/>
                      <a:pt x="46070" y="208448"/>
                    </a:cubicBezTo>
                    <a:close/>
                  </a:path>
                </a:pathLst>
              </a:custGeom>
              <a:solidFill>
                <a:srgbClr val="41545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7" name="Graphic 16">
              <a:extLst>
                <a:ext uri="{FF2B5EF4-FFF2-40B4-BE49-F238E27FC236}">
                  <a16:creationId xmlns:a16="http://schemas.microsoft.com/office/drawing/2014/main" id="{C639DE04-2E2A-47EF-A0FC-77047834BA9D}"/>
                </a:ext>
              </a:extLst>
            </p:cNvPr>
            <p:cNvGrpSpPr/>
            <p:nvPr/>
          </p:nvGrpSpPr>
          <p:grpSpPr>
            <a:xfrm>
              <a:off x="5710769" y="5320254"/>
              <a:ext cx="361839" cy="361839"/>
              <a:chOff x="5710769" y="5320254"/>
              <a:chExt cx="361839" cy="361839"/>
            </a:xfrm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AF402D6B-1AD8-4CDB-BC40-DC1A3B36FE75}"/>
                  </a:ext>
                </a:extLst>
              </p:cNvPr>
              <p:cNvSpPr/>
              <p:nvPr/>
            </p:nvSpPr>
            <p:spPr>
              <a:xfrm>
                <a:off x="5710769" y="5320254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761" y="361839"/>
                      <a:pt x="180920" y="361839"/>
                    </a:cubicBezTo>
                    <a:cubicBezTo>
                      <a:pt x="80938" y="361839"/>
                      <a:pt x="0" y="280761"/>
                      <a:pt x="0" y="180920"/>
                    </a:cubicBezTo>
                    <a:cubicBezTo>
                      <a:pt x="0" y="80938"/>
                      <a:pt x="81078" y="0"/>
                      <a:pt x="180920" y="0"/>
                    </a:cubicBezTo>
                    <a:cubicBezTo>
                      <a:pt x="280901" y="0"/>
                      <a:pt x="361839" y="8107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936" name="Graphic 16">
                <a:extLst>
                  <a:ext uri="{FF2B5EF4-FFF2-40B4-BE49-F238E27FC236}">
                    <a16:creationId xmlns:a16="http://schemas.microsoft.com/office/drawing/2014/main" id="{0287F798-C90E-48A8-9C87-3225B5589910}"/>
                  </a:ext>
                </a:extLst>
              </p:cNvPr>
              <p:cNvGrpSpPr/>
              <p:nvPr/>
            </p:nvGrpSpPr>
            <p:grpSpPr>
              <a:xfrm>
                <a:off x="5769162" y="5382848"/>
                <a:ext cx="245053" cy="236791"/>
                <a:chOff x="5769162" y="5382848"/>
                <a:chExt cx="245053" cy="236791"/>
              </a:xfrm>
            </p:grpSpPr>
            <p:sp>
              <p:nvSpPr>
                <p:cNvPr id="937" name="Freeform: Shape 936">
                  <a:extLst>
                    <a:ext uri="{FF2B5EF4-FFF2-40B4-BE49-F238E27FC236}">
                      <a16:creationId xmlns:a16="http://schemas.microsoft.com/office/drawing/2014/main" id="{AF033C63-7036-4417-BD9C-A156B56BA34F}"/>
                    </a:ext>
                  </a:extLst>
                </p:cNvPr>
                <p:cNvSpPr/>
                <p:nvPr/>
              </p:nvSpPr>
              <p:spPr>
                <a:xfrm>
                  <a:off x="5769162" y="5382848"/>
                  <a:ext cx="245053" cy="236791"/>
                </a:xfrm>
                <a:custGeom>
                  <a:avLst/>
                  <a:gdLst>
                    <a:gd name="connsiteX0" fmla="*/ 243093 w 245053"/>
                    <a:gd name="connsiteY0" fmla="*/ 97461 h 236791"/>
                    <a:gd name="connsiteX1" fmla="*/ 202764 w 245053"/>
                    <a:gd name="connsiteY1" fmla="*/ 28986 h 236791"/>
                    <a:gd name="connsiteX2" fmla="*/ 122527 w 245053"/>
                    <a:gd name="connsiteY2" fmla="*/ 0 h 236791"/>
                    <a:gd name="connsiteX3" fmla="*/ 35848 w 245053"/>
                    <a:gd name="connsiteY3" fmla="*/ 34728 h 236791"/>
                    <a:gd name="connsiteX4" fmla="*/ 2240 w 245053"/>
                    <a:gd name="connsiteY4" fmla="*/ 95781 h 236791"/>
                    <a:gd name="connsiteX5" fmla="*/ 0 w 245053"/>
                    <a:gd name="connsiteY5" fmla="*/ 118326 h 236791"/>
                    <a:gd name="connsiteX6" fmla="*/ 122527 w 245053"/>
                    <a:gd name="connsiteY6" fmla="*/ 236792 h 236791"/>
                    <a:gd name="connsiteX7" fmla="*/ 245054 w 245053"/>
                    <a:gd name="connsiteY7" fmla="*/ 118326 h 236791"/>
                    <a:gd name="connsiteX8" fmla="*/ 243093 w 245053"/>
                    <a:gd name="connsiteY8" fmla="*/ 97461 h 236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053" h="236791">
                      <a:moveTo>
                        <a:pt x="243093" y="97461"/>
                      </a:moveTo>
                      <a:cubicBezTo>
                        <a:pt x="238192" y="70995"/>
                        <a:pt x="223909" y="46630"/>
                        <a:pt x="202764" y="28986"/>
                      </a:cubicBezTo>
                      <a:cubicBezTo>
                        <a:pt x="180500" y="10362"/>
                        <a:pt x="152073" y="0"/>
                        <a:pt x="122527" y="0"/>
                      </a:cubicBezTo>
                      <a:cubicBezTo>
                        <a:pt x="89760" y="0"/>
                        <a:pt x="59093" y="12323"/>
                        <a:pt x="35848" y="34728"/>
                      </a:cubicBezTo>
                      <a:cubicBezTo>
                        <a:pt x="18484" y="51531"/>
                        <a:pt x="6862" y="72676"/>
                        <a:pt x="2240" y="95781"/>
                      </a:cubicBezTo>
                      <a:cubicBezTo>
                        <a:pt x="840" y="103203"/>
                        <a:pt x="0" y="110764"/>
                        <a:pt x="0" y="118326"/>
                      </a:cubicBezTo>
                      <a:cubicBezTo>
                        <a:pt x="0" y="183580"/>
                        <a:pt x="54892" y="236792"/>
                        <a:pt x="122527" y="236792"/>
                      </a:cubicBezTo>
                      <a:cubicBezTo>
                        <a:pt x="190022" y="236792"/>
                        <a:pt x="245054" y="183720"/>
                        <a:pt x="245054" y="118326"/>
                      </a:cubicBezTo>
                      <a:cubicBezTo>
                        <a:pt x="245054" y="111464"/>
                        <a:pt x="244353" y="104323"/>
                        <a:pt x="243093" y="97461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938" name="Graphic 16">
                  <a:extLst>
                    <a:ext uri="{FF2B5EF4-FFF2-40B4-BE49-F238E27FC236}">
                      <a16:creationId xmlns:a16="http://schemas.microsoft.com/office/drawing/2014/main" id="{8C372534-E150-493E-8B8C-EDF8AEB989BB}"/>
                    </a:ext>
                  </a:extLst>
                </p:cNvPr>
                <p:cNvGrpSpPr/>
                <p:nvPr/>
              </p:nvGrpSpPr>
              <p:grpSpPr>
                <a:xfrm>
                  <a:off x="5773923" y="5412814"/>
                  <a:ext cx="236433" cy="176018"/>
                  <a:chOff x="5773923" y="5412814"/>
                  <a:chExt cx="236433" cy="176018"/>
                </a:xfrm>
                <a:solidFill>
                  <a:srgbClr val="F1F2F2"/>
                </a:solidFill>
              </p:grpSpPr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id="{FCD992D0-2881-4D33-9934-DFD2B0B7A0E0}"/>
                      </a:ext>
                    </a:extLst>
                  </p:cNvPr>
                  <p:cNvSpPr/>
                  <p:nvPr/>
                </p:nvSpPr>
                <p:spPr>
                  <a:xfrm>
                    <a:off x="5773923" y="5414214"/>
                    <a:ext cx="85624" cy="174618"/>
                  </a:xfrm>
                  <a:custGeom>
                    <a:avLst/>
                    <a:gdLst>
                      <a:gd name="connsiteX0" fmla="*/ 78977 w 85624"/>
                      <a:gd name="connsiteY0" fmla="*/ 101242 h 174618"/>
                      <a:gd name="connsiteX1" fmla="*/ 75757 w 85624"/>
                      <a:gd name="connsiteY1" fmla="*/ 100682 h 174618"/>
                      <a:gd name="connsiteX2" fmla="*/ 73936 w 85624"/>
                      <a:gd name="connsiteY2" fmla="*/ 99282 h 174618"/>
                      <a:gd name="connsiteX3" fmla="*/ 71976 w 85624"/>
                      <a:gd name="connsiteY3" fmla="*/ 97741 h 174618"/>
                      <a:gd name="connsiteX4" fmla="*/ 68335 w 85624"/>
                      <a:gd name="connsiteY4" fmla="*/ 97881 h 174618"/>
                      <a:gd name="connsiteX5" fmla="*/ 66935 w 85624"/>
                      <a:gd name="connsiteY5" fmla="*/ 98302 h 174618"/>
                      <a:gd name="connsiteX6" fmla="*/ 65254 w 85624"/>
                      <a:gd name="connsiteY6" fmla="*/ 98021 h 174618"/>
                      <a:gd name="connsiteX7" fmla="*/ 65394 w 85624"/>
                      <a:gd name="connsiteY7" fmla="*/ 95361 h 174618"/>
                      <a:gd name="connsiteX8" fmla="*/ 65814 w 85624"/>
                      <a:gd name="connsiteY8" fmla="*/ 92000 h 174618"/>
                      <a:gd name="connsiteX9" fmla="*/ 59793 w 85624"/>
                      <a:gd name="connsiteY9" fmla="*/ 87799 h 174618"/>
                      <a:gd name="connsiteX10" fmla="*/ 56292 w 85624"/>
                      <a:gd name="connsiteY10" fmla="*/ 86679 h 174618"/>
                      <a:gd name="connsiteX11" fmla="*/ 53492 w 85624"/>
                      <a:gd name="connsiteY11" fmla="*/ 84719 h 174618"/>
                      <a:gd name="connsiteX12" fmla="*/ 47330 w 85624"/>
                      <a:gd name="connsiteY12" fmla="*/ 81218 h 174618"/>
                      <a:gd name="connsiteX13" fmla="*/ 43270 w 85624"/>
                      <a:gd name="connsiteY13" fmla="*/ 81498 h 174618"/>
                      <a:gd name="connsiteX14" fmla="*/ 42149 w 85624"/>
                      <a:gd name="connsiteY14" fmla="*/ 81918 h 174618"/>
                      <a:gd name="connsiteX15" fmla="*/ 41169 w 85624"/>
                      <a:gd name="connsiteY15" fmla="*/ 82198 h 174618"/>
                      <a:gd name="connsiteX16" fmla="*/ 40609 w 85624"/>
                      <a:gd name="connsiteY16" fmla="*/ 81778 h 174618"/>
                      <a:gd name="connsiteX17" fmla="*/ 39769 w 85624"/>
                      <a:gd name="connsiteY17" fmla="*/ 81078 h 174618"/>
                      <a:gd name="connsiteX18" fmla="*/ 38088 w 85624"/>
                      <a:gd name="connsiteY18" fmla="*/ 80378 h 174618"/>
                      <a:gd name="connsiteX19" fmla="*/ 35708 w 85624"/>
                      <a:gd name="connsiteY19" fmla="*/ 82058 h 174618"/>
                      <a:gd name="connsiteX20" fmla="*/ 35008 w 85624"/>
                      <a:gd name="connsiteY20" fmla="*/ 82898 h 174618"/>
                      <a:gd name="connsiteX21" fmla="*/ 30527 w 85624"/>
                      <a:gd name="connsiteY21" fmla="*/ 83038 h 174618"/>
                      <a:gd name="connsiteX22" fmla="*/ 28986 w 85624"/>
                      <a:gd name="connsiteY22" fmla="*/ 82618 h 174618"/>
                      <a:gd name="connsiteX23" fmla="*/ 27026 w 85624"/>
                      <a:gd name="connsiteY23" fmla="*/ 81638 h 174618"/>
                      <a:gd name="connsiteX24" fmla="*/ 27166 w 85624"/>
                      <a:gd name="connsiteY24" fmla="*/ 79677 h 174618"/>
                      <a:gd name="connsiteX25" fmla="*/ 27166 w 85624"/>
                      <a:gd name="connsiteY25" fmla="*/ 75897 h 174618"/>
                      <a:gd name="connsiteX26" fmla="*/ 23525 w 85624"/>
                      <a:gd name="connsiteY26" fmla="*/ 72816 h 174618"/>
                      <a:gd name="connsiteX27" fmla="*/ 21145 w 85624"/>
                      <a:gd name="connsiteY27" fmla="*/ 73656 h 174618"/>
                      <a:gd name="connsiteX28" fmla="*/ 20024 w 85624"/>
                      <a:gd name="connsiteY28" fmla="*/ 74216 h 174618"/>
                      <a:gd name="connsiteX29" fmla="*/ 22545 w 85624"/>
                      <a:gd name="connsiteY29" fmla="*/ 69315 h 174618"/>
                      <a:gd name="connsiteX30" fmla="*/ 23105 w 85624"/>
                      <a:gd name="connsiteY30" fmla="*/ 68755 h 174618"/>
                      <a:gd name="connsiteX31" fmla="*/ 23945 w 85624"/>
                      <a:gd name="connsiteY31" fmla="*/ 67355 h 174618"/>
                      <a:gd name="connsiteX32" fmla="*/ 23385 w 85624"/>
                      <a:gd name="connsiteY32" fmla="*/ 66234 h 174618"/>
                      <a:gd name="connsiteX33" fmla="*/ 21705 w 85624"/>
                      <a:gd name="connsiteY33" fmla="*/ 65954 h 174618"/>
                      <a:gd name="connsiteX34" fmla="*/ 19464 w 85624"/>
                      <a:gd name="connsiteY34" fmla="*/ 66234 h 174618"/>
                      <a:gd name="connsiteX35" fmla="*/ 17364 w 85624"/>
                      <a:gd name="connsiteY35" fmla="*/ 68195 h 174618"/>
                      <a:gd name="connsiteX36" fmla="*/ 15123 w 85624"/>
                      <a:gd name="connsiteY36" fmla="*/ 69735 h 174618"/>
                      <a:gd name="connsiteX37" fmla="*/ 15123 w 85624"/>
                      <a:gd name="connsiteY37" fmla="*/ 69735 h 174618"/>
                      <a:gd name="connsiteX38" fmla="*/ 11623 w 85624"/>
                      <a:gd name="connsiteY38" fmla="*/ 60773 h 174618"/>
                      <a:gd name="connsiteX39" fmla="*/ 11623 w 85624"/>
                      <a:gd name="connsiteY39" fmla="*/ 60073 h 174618"/>
                      <a:gd name="connsiteX40" fmla="*/ 23665 w 85624"/>
                      <a:gd name="connsiteY40" fmla="*/ 55452 h 174618"/>
                      <a:gd name="connsiteX41" fmla="*/ 26746 w 85624"/>
                      <a:gd name="connsiteY41" fmla="*/ 56012 h 174618"/>
                      <a:gd name="connsiteX42" fmla="*/ 28426 w 85624"/>
                      <a:gd name="connsiteY42" fmla="*/ 58113 h 174618"/>
                      <a:gd name="connsiteX43" fmla="*/ 28706 w 85624"/>
                      <a:gd name="connsiteY43" fmla="*/ 59653 h 174618"/>
                      <a:gd name="connsiteX44" fmla="*/ 30947 w 85624"/>
                      <a:gd name="connsiteY44" fmla="*/ 62034 h 174618"/>
                      <a:gd name="connsiteX45" fmla="*/ 33047 w 85624"/>
                      <a:gd name="connsiteY45" fmla="*/ 60353 h 174618"/>
                      <a:gd name="connsiteX46" fmla="*/ 33467 w 85624"/>
                      <a:gd name="connsiteY46" fmla="*/ 57132 h 174618"/>
                      <a:gd name="connsiteX47" fmla="*/ 33747 w 85624"/>
                      <a:gd name="connsiteY47" fmla="*/ 54612 h 174618"/>
                      <a:gd name="connsiteX48" fmla="*/ 36828 w 85624"/>
                      <a:gd name="connsiteY48" fmla="*/ 52231 h 174618"/>
                      <a:gd name="connsiteX49" fmla="*/ 37808 w 85624"/>
                      <a:gd name="connsiteY49" fmla="*/ 51671 h 174618"/>
                      <a:gd name="connsiteX50" fmla="*/ 40749 w 85624"/>
                      <a:gd name="connsiteY50" fmla="*/ 47890 h 174618"/>
                      <a:gd name="connsiteX51" fmla="*/ 41169 w 85624"/>
                      <a:gd name="connsiteY51" fmla="*/ 46630 h 174618"/>
                      <a:gd name="connsiteX52" fmla="*/ 43970 w 85624"/>
                      <a:gd name="connsiteY52" fmla="*/ 43690 h 174618"/>
                      <a:gd name="connsiteX53" fmla="*/ 45090 w 85624"/>
                      <a:gd name="connsiteY53" fmla="*/ 42849 h 174618"/>
                      <a:gd name="connsiteX54" fmla="*/ 47610 w 85624"/>
                      <a:gd name="connsiteY54" fmla="*/ 40889 h 174618"/>
                      <a:gd name="connsiteX55" fmla="*/ 50551 w 85624"/>
                      <a:gd name="connsiteY55" fmla="*/ 38508 h 174618"/>
                      <a:gd name="connsiteX56" fmla="*/ 51531 w 85624"/>
                      <a:gd name="connsiteY56" fmla="*/ 37668 h 174618"/>
                      <a:gd name="connsiteX57" fmla="*/ 54612 w 85624"/>
                      <a:gd name="connsiteY57" fmla="*/ 35568 h 174618"/>
                      <a:gd name="connsiteX58" fmla="*/ 54612 w 85624"/>
                      <a:gd name="connsiteY58" fmla="*/ 35848 h 174618"/>
                      <a:gd name="connsiteX59" fmla="*/ 54612 w 85624"/>
                      <a:gd name="connsiteY59" fmla="*/ 36408 h 174618"/>
                      <a:gd name="connsiteX60" fmla="*/ 54752 w 85624"/>
                      <a:gd name="connsiteY60" fmla="*/ 36968 h 174618"/>
                      <a:gd name="connsiteX61" fmla="*/ 55312 w 85624"/>
                      <a:gd name="connsiteY61" fmla="*/ 37108 h 174618"/>
                      <a:gd name="connsiteX62" fmla="*/ 57553 w 85624"/>
                      <a:gd name="connsiteY62" fmla="*/ 36688 h 174618"/>
                      <a:gd name="connsiteX63" fmla="*/ 60773 w 85624"/>
                      <a:gd name="connsiteY63" fmla="*/ 35848 h 174618"/>
                      <a:gd name="connsiteX64" fmla="*/ 61893 w 85624"/>
                      <a:gd name="connsiteY64" fmla="*/ 34027 h 174618"/>
                      <a:gd name="connsiteX65" fmla="*/ 58953 w 85624"/>
                      <a:gd name="connsiteY65" fmla="*/ 32767 h 174618"/>
                      <a:gd name="connsiteX66" fmla="*/ 59513 w 85624"/>
                      <a:gd name="connsiteY66" fmla="*/ 30387 h 174618"/>
                      <a:gd name="connsiteX67" fmla="*/ 59933 w 85624"/>
                      <a:gd name="connsiteY67" fmla="*/ 29967 h 174618"/>
                      <a:gd name="connsiteX68" fmla="*/ 59933 w 85624"/>
                      <a:gd name="connsiteY68" fmla="*/ 29266 h 174618"/>
                      <a:gd name="connsiteX69" fmla="*/ 58253 w 85624"/>
                      <a:gd name="connsiteY69" fmla="*/ 28566 h 174618"/>
                      <a:gd name="connsiteX70" fmla="*/ 57413 w 85624"/>
                      <a:gd name="connsiteY70" fmla="*/ 28286 h 174618"/>
                      <a:gd name="connsiteX71" fmla="*/ 62174 w 85624"/>
                      <a:gd name="connsiteY71" fmla="*/ 28146 h 174618"/>
                      <a:gd name="connsiteX72" fmla="*/ 64834 w 85624"/>
                      <a:gd name="connsiteY72" fmla="*/ 28286 h 174618"/>
                      <a:gd name="connsiteX73" fmla="*/ 71696 w 85624"/>
                      <a:gd name="connsiteY73" fmla="*/ 24925 h 174618"/>
                      <a:gd name="connsiteX74" fmla="*/ 70715 w 85624"/>
                      <a:gd name="connsiteY74" fmla="*/ 21705 h 174618"/>
                      <a:gd name="connsiteX75" fmla="*/ 70155 w 85624"/>
                      <a:gd name="connsiteY75" fmla="*/ 21145 h 174618"/>
                      <a:gd name="connsiteX76" fmla="*/ 69455 w 85624"/>
                      <a:gd name="connsiteY76" fmla="*/ 18904 h 174618"/>
                      <a:gd name="connsiteX77" fmla="*/ 69455 w 85624"/>
                      <a:gd name="connsiteY77" fmla="*/ 17364 h 174618"/>
                      <a:gd name="connsiteX78" fmla="*/ 67915 w 85624"/>
                      <a:gd name="connsiteY78" fmla="*/ 15123 h 174618"/>
                      <a:gd name="connsiteX79" fmla="*/ 66655 w 85624"/>
                      <a:gd name="connsiteY79" fmla="*/ 15403 h 174618"/>
                      <a:gd name="connsiteX80" fmla="*/ 65954 w 85624"/>
                      <a:gd name="connsiteY80" fmla="*/ 15543 h 174618"/>
                      <a:gd name="connsiteX81" fmla="*/ 63294 w 85624"/>
                      <a:gd name="connsiteY81" fmla="*/ 15543 h 174618"/>
                      <a:gd name="connsiteX82" fmla="*/ 62314 w 85624"/>
                      <a:gd name="connsiteY82" fmla="*/ 15403 h 174618"/>
                      <a:gd name="connsiteX83" fmla="*/ 59093 w 85624"/>
                      <a:gd name="connsiteY83" fmla="*/ 11202 h 174618"/>
                      <a:gd name="connsiteX84" fmla="*/ 56852 w 85624"/>
                      <a:gd name="connsiteY84" fmla="*/ 11763 h 174618"/>
                      <a:gd name="connsiteX85" fmla="*/ 55312 w 85624"/>
                      <a:gd name="connsiteY85" fmla="*/ 13303 h 174618"/>
                      <a:gd name="connsiteX86" fmla="*/ 54892 w 85624"/>
                      <a:gd name="connsiteY86" fmla="*/ 14143 h 174618"/>
                      <a:gd name="connsiteX87" fmla="*/ 53912 w 85624"/>
                      <a:gd name="connsiteY87" fmla="*/ 14843 h 174618"/>
                      <a:gd name="connsiteX88" fmla="*/ 52371 w 85624"/>
                      <a:gd name="connsiteY88" fmla="*/ 16804 h 174618"/>
                      <a:gd name="connsiteX89" fmla="*/ 52091 w 85624"/>
                      <a:gd name="connsiteY89" fmla="*/ 18064 h 174618"/>
                      <a:gd name="connsiteX90" fmla="*/ 50691 w 85624"/>
                      <a:gd name="connsiteY90" fmla="*/ 19884 h 174618"/>
                      <a:gd name="connsiteX91" fmla="*/ 49711 w 85624"/>
                      <a:gd name="connsiteY91" fmla="*/ 20024 h 174618"/>
                      <a:gd name="connsiteX92" fmla="*/ 47470 w 85624"/>
                      <a:gd name="connsiteY92" fmla="*/ 21145 h 174618"/>
                      <a:gd name="connsiteX93" fmla="*/ 47190 w 85624"/>
                      <a:gd name="connsiteY93" fmla="*/ 23385 h 174618"/>
                      <a:gd name="connsiteX94" fmla="*/ 46770 w 85624"/>
                      <a:gd name="connsiteY94" fmla="*/ 25346 h 174618"/>
                      <a:gd name="connsiteX95" fmla="*/ 44950 w 85624"/>
                      <a:gd name="connsiteY95" fmla="*/ 24785 h 174618"/>
                      <a:gd name="connsiteX96" fmla="*/ 45230 w 85624"/>
                      <a:gd name="connsiteY96" fmla="*/ 23525 h 174618"/>
                      <a:gd name="connsiteX97" fmla="*/ 45370 w 85624"/>
                      <a:gd name="connsiteY97" fmla="*/ 21145 h 174618"/>
                      <a:gd name="connsiteX98" fmla="*/ 43970 w 85624"/>
                      <a:gd name="connsiteY98" fmla="*/ 20585 h 174618"/>
                      <a:gd name="connsiteX99" fmla="*/ 43270 w 85624"/>
                      <a:gd name="connsiteY99" fmla="*/ 20585 h 174618"/>
                      <a:gd name="connsiteX100" fmla="*/ 42429 w 85624"/>
                      <a:gd name="connsiteY100" fmla="*/ 20585 h 174618"/>
                      <a:gd name="connsiteX101" fmla="*/ 39909 w 85624"/>
                      <a:gd name="connsiteY101" fmla="*/ 18204 h 174618"/>
                      <a:gd name="connsiteX102" fmla="*/ 38088 w 85624"/>
                      <a:gd name="connsiteY102" fmla="*/ 16524 h 174618"/>
                      <a:gd name="connsiteX103" fmla="*/ 41029 w 85624"/>
                      <a:gd name="connsiteY103" fmla="*/ 13863 h 174618"/>
                      <a:gd name="connsiteX104" fmla="*/ 42149 w 85624"/>
                      <a:gd name="connsiteY104" fmla="*/ 13303 h 174618"/>
                      <a:gd name="connsiteX105" fmla="*/ 43689 w 85624"/>
                      <a:gd name="connsiteY105" fmla="*/ 12323 h 174618"/>
                      <a:gd name="connsiteX106" fmla="*/ 47750 w 85624"/>
                      <a:gd name="connsiteY106" fmla="*/ 10222 h 174618"/>
                      <a:gd name="connsiteX107" fmla="*/ 49011 w 85624"/>
                      <a:gd name="connsiteY107" fmla="*/ 9942 h 174618"/>
                      <a:gd name="connsiteX108" fmla="*/ 54332 w 85624"/>
                      <a:gd name="connsiteY108" fmla="*/ 8122 h 174618"/>
                      <a:gd name="connsiteX109" fmla="*/ 58393 w 85624"/>
                      <a:gd name="connsiteY109" fmla="*/ 3221 h 174618"/>
                      <a:gd name="connsiteX110" fmla="*/ 57133 w 85624"/>
                      <a:gd name="connsiteY110" fmla="*/ 2381 h 174618"/>
                      <a:gd name="connsiteX111" fmla="*/ 54612 w 85624"/>
                      <a:gd name="connsiteY111" fmla="*/ 3501 h 174618"/>
                      <a:gd name="connsiteX112" fmla="*/ 53352 w 85624"/>
                      <a:gd name="connsiteY112" fmla="*/ 4061 h 174618"/>
                      <a:gd name="connsiteX113" fmla="*/ 51111 w 85624"/>
                      <a:gd name="connsiteY113" fmla="*/ 2100 h 174618"/>
                      <a:gd name="connsiteX114" fmla="*/ 48591 w 85624"/>
                      <a:gd name="connsiteY114" fmla="*/ 0 h 174618"/>
                      <a:gd name="connsiteX115" fmla="*/ 46770 w 85624"/>
                      <a:gd name="connsiteY115" fmla="*/ 2100 h 174618"/>
                      <a:gd name="connsiteX116" fmla="*/ 46350 w 85624"/>
                      <a:gd name="connsiteY116" fmla="*/ 3501 h 174618"/>
                      <a:gd name="connsiteX117" fmla="*/ 43830 w 85624"/>
                      <a:gd name="connsiteY117" fmla="*/ 5181 h 174618"/>
                      <a:gd name="connsiteX118" fmla="*/ 41589 w 85624"/>
                      <a:gd name="connsiteY118" fmla="*/ 5181 h 174618"/>
                      <a:gd name="connsiteX119" fmla="*/ 38368 w 85624"/>
                      <a:gd name="connsiteY119" fmla="*/ 5181 h 174618"/>
                      <a:gd name="connsiteX120" fmla="*/ 33607 w 85624"/>
                      <a:gd name="connsiteY120" fmla="*/ 4901 h 174618"/>
                      <a:gd name="connsiteX121" fmla="*/ 33047 w 85624"/>
                      <a:gd name="connsiteY121" fmla="*/ 5041 h 174618"/>
                      <a:gd name="connsiteX122" fmla="*/ 0 w 85624"/>
                      <a:gd name="connsiteY122" fmla="*/ 65114 h 174618"/>
                      <a:gd name="connsiteX123" fmla="*/ 0 w 85624"/>
                      <a:gd name="connsiteY123" fmla="*/ 65534 h 174618"/>
                      <a:gd name="connsiteX124" fmla="*/ 840 w 85624"/>
                      <a:gd name="connsiteY124" fmla="*/ 67495 h 174618"/>
                      <a:gd name="connsiteX125" fmla="*/ 8682 w 85624"/>
                      <a:gd name="connsiteY125" fmla="*/ 75336 h 174618"/>
                      <a:gd name="connsiteX126" fmla="*/ 10642 w 85624"/>
                      <a:gd name="connsiteY126" fmla="*/ 75336 h 174618"/>
                      <a:gd name="connsiteX127" fmla="*/ 13303 w 85624"/>
                      <a:gd name="connsiteY127" fmla="*/ 75477 h 174618"/>
                      <a:gd name="connsiteX128" fmla="*/ 17644 w 85624"/>
                      <a:gd name="connsiteY128" fmla="*/ 77717 h 174618"/>
                      <a:gd name="connsiteX129" fmla="*/ 21145 w 85624"/>
                      <a:gd name="connsiteY129" fmla="*/ 81498 h 174618"/>
                      <a:gd name="connsiteX130" fmla="*/ 28986 w 85624"/>
                      <a:gd name="connsiteY130" fmla="*/ 86959 h 174618"/>
                      <a:gd name="connsiteX131" fmla="*/ 30107 w 85624"/>
                      <a:gd name="connsiteY131" fmla="*/ 86819 h 174618"/>
                      <a:gd name="connsiteX132" fmla="*/ 32487 w 85624"/>
                      <a:gd name="connsiteY132" fmla="*/ 87379 h 174618"/>
                      <a:gd name="connsiteX133" fmla="*/ 31927 w 85624"/>
                      <a:gd name="connsiteY133" fmla="*/ 89340 h 174618"/>
                      <a:gd name="connsiteX134" fmla="*/ 31787 w 85624"/>
                      <a:gd name="connsiteY134" fmla="*/ 90740 h 174618"/>
                      <a:gd name="connsiteX135" fmla="*/ 30947 w 85624"/>
                      <a:gd name="connsiteY135" fmla="*/ 93540 h 174618"/>
                      <a:gd name="connsiteX136" fmla="*/ 29686 w 85624"/>
                      <a:gd name="connsiteY136" fmla="*/ 94661 h 174618"/>
                      <a:gd name="connsiteX137" fmla="*/ 27866 w 85624"/>
                      <a:gd name="connsiteY137" fmla="*/ 96901 h 174618"/>
                      <a:gd name="connsiteX138" fmla="*/ 28426 w 85624"/>
                      <a:gd name="connsiteY138" fmla="*/ 99702 h 174618"/>
                      <a:gd name="connsiteX139" fmla="*/ 28846 w 85624"/>
                      <a:gd name="connsiteY139" fmla="*/ 101102 h 174618"/>
                      <a:gd name="connsiteX140" fmla="*/ 28146 w 85624"/>
                      <a:gd name="connsiteY140" fmla="*/ 102362 h 174618"/>
                      <a:gd name="connsiteX141" fmla="*/ 27166 w 85624"/>
                      <a:gd name="connsiteY141" fmla="*/ 105023 h 174618"/>
                      <a:gd name="connsiteX142" fmla="*/ 30387 w 85624"/>
                      <a:gd name="connsiteY142" fmla="*/ 110624 h 174618"/>
                      <a:gd name="connsiteX143" fmla="*/ 31787 w 85624"/>
                      <a:gd name="connsiteY143" fmla="*/ 112585 h 174618"/>
                      <a:gd name="connsiteX144" fmla="*/ 35708 w 85624"/>
                      <a:gd name="connsiteY144" fmla="*/ 117906 h 174618"/>
                      <a:gd name="connsiteX145" fmla="*/ 38508 w 85624"/>
                      <a:gd name="connsiteY145" fmla="*/ 120146 h 174618"/>
                      <a:gd name="connsiteX146" fmla="*/ 42289 w 85624"/>
                      <a:gd name="connsiteY146" fmla="*/ 124627 h 174618"/>
                      <a:gd name="connsiteX147" fmla="*/ 42009 w 85624"/>
                      <a:gd name="connsiteY147" fmla="*/ 127148 h 174618"/>
                      <a:gd name="connsiteX148" fmla="*/ 41729 w 85624"/>
                      <a:gd name="connsiteY148" fmla="*/ 130088 h 174618"/>
                      <a:gd name="connsiteX149" fmla="*/ 42429 w 85624"/>
                      <a:gd name="connsiteY149" fmla="*/ 132889 h 174618"/>
                      <a:gd name="connsiteX150" fmla="*/ 42849 w 85624"/>
                      <a:gd name="connsiteY150" fmla="*/ 134429 h 174618"/>
                      <a:gd name="connsiteX151" fmla="*/ 43830 w 85624"/>
                      <a:gd name="connsiteY151" fmla="*/ 139190 h 174618"/>
                      <a:gd name="connsiteX152" fmla="*/ 43549 w 85624"/>
                      <a:gd name="connsiteY152" fmla="*/ 141851 h 174618"/>
                      <a:gd name="connsiteX153" fmla="*/ 43130 w 85624"/>
                      <a:gd name="connsiteY153" fmla="*/ 144092 h 174618"/>
                      <a:gd name="connsiteX154" fmla="*/ 43689 w 85624"/>
                      <a:gd name="connsiteY154" fmla="*/ 147592 h 174618"/>
                      <a:gd name="connsiteX155" fmla="*/ 44110 w 85624"/>
                      <a:gd name="connsiteY155" fmla="*/ 149553 h 174618"/>
                      <a:gd name="connsiteX156" fmla="*/ 44250 w 85624"/>
                      <a:gd name="connsiteY156" fmla="*/ 150813 h 174618"/>
                      <a:gd name="connsiteX157" fmla="*/ 45090 w 85624"/>
                      <a:gd name="connsiteY157" fmla="*/ 154314 h 174618"/>
                      <a:gd name="connsiteX158" fmla="*/ 46350 w 85624"/>
                      <a:gd name="connsiteY158" fmla="*/ 156554 h 174618"/>
                      <a:gd name="connsiteX159" fmla="*/ 47470 w 85624"/>
                      <a:gd name="connsiteY159" fmla="*/ 158515 h 174618"/>
                      <a:gd name="connsiteX160" fmla="*/ 48171 w 85624"/>
                      <a:gd name="connsiteY160" fmla="*/ 160895 h 174618"/>
                      <a:gd name="connsiteX161" fmla="*/ 48871 w 85624"/>
                      <a:gd name="connsiteY161" fmla="*/ 163136 h 174618"/>
                      <a:gd name="connsiteX162" fmla="*/ 60773 w 85624"/>
                      <a:gd name="connsiteY162" fmla="*/ 174618 h 174618"/>
                      <a:gd name="connsiteX163" fmla="*/ 63434 w 85624"/>
                      <a:gd name="connsiteY163" fmla="*/ 174338 h 174618"/>
                      <a:gd name="connsiteX164" fmla="*/ 63854 w 85624"/>
                      <a:gd name="connsiteY164" fmla="*/ 173918 h 174618"/>
                      <a:gd name="connsiteX165" fmla="*/ 63714 w 85624"/>
                      <a:gd name="connsiteY165" fmla="*/ 173358 h 174618"/>
                      <a:gd name="connsiteX166" fmla="*/ 63014 w 85624"/>
                      <a:gd name="connsiteY166" fmla="*/ 172658 h 174618"/>
                      <a:gd name="connsiteX167" fmla="*/ 58393 w 85624"/>
                      <a:gd name="connsiteY167" fmla="*/ 168737 h 174618"/>
                      <a:gd name="connsiteX168" fmla="*/ 58393 w 85624"/>
                      <a:gd name="connsiteY168" fmla="*/ 167477 h 174618"/>
                      <a:gd name="connsiteX169" fmla="*/ 57833 w 85624"/>
                      <a:gd name="connsiteY169" fmla="*/ 162296 h 174618"/>
                      <a:gd name="connsiteX170" fmla="*/ 57413 w 85624"/>
                      <a:gd name="connsiteY170" fmla="*/ 162015 h 174618"/>
                      <a:gd name="connsiteX171" fmla="*/ 57693 w 85624"/>
                      <a:gd name="connsiteY171" fmla="*/ 161035 h 174618"/>
                      <a:gd name="connsiteX172" fmla="*/ 57973 w 85624"/>
                      <a:gd name="connsiteY172" fmla="*/ 158095 h 174618"/>
                      <a:gd name="connsiteX173" fmla="*/ 56992 w 85624"/>
                      <a:gd name="connsiteY173" fmla="*/ 157114 h 174618"/>
                      <a:gd name="connsiteX174" fmla="*/ 56572 w 85624"/>
                      <a:gd name="connsiteY174" fmla="*/ 156694 h 174618"/>
                      <a:gd name="connsiteX175" fmla="*/ 57693 w 85624"/>
                      <a:gd name="connsiteY175" fmla="*/ 155434 h 174618"/>
                      <a:gd name="connsiteX176" fmla="*/ 57973 w 85624"/>
                      <a:gd name="connsiteY176" fmla="*/ 154874 h 174618"/>
                      <a:gd name="connsiteX177" fmla="*/ 58253 w 85624"/>
                      <a:gd name="connsiteY177" fmla="*/ 153053 h 174618"/>
                      <a:gd name="connsiteX178" fmla="*/ 60213 w 85624"/>
                      <a:gd name="connsiteY178" fmla="*/ 152493 h 174618"/>
                      <a:gd name="connsiteX179" fmla="*/ 63014 w 85624"/>
                      <a:gd name="connsiteY179" fmla="*/ 151513 h 174618"/>
                      <a:gd name="connsiteX180" fmla="*/ 62454 w 85624"/>
                      <a:gd name="connsiteY180" fmla="*/ 146752 h 174618"/>
                      <a:gd name="connsiteX181" fmla="*/ 62034 w 85624"/>
                      <a:gd name="connsiteY181" fmla="*/ 145772 h 174618"/>
                      <a:gd name="connsiteX182" fmla="*/ 69035 w 85624"/>
                      <a:gd name="connsiteY182" fmla="*/ 142551 h 174618"/>
                      <a:gd name="connsiteX183" fmla="*/ 71416 w 85624"/>
                      <a:gd name="connsiteY183" fmla="*/ 136670 h 174618"/>
                      <a:gd name="connsiteX184" fmla="*/ 71276 w 85624"/>
                      <a:gd name="connsiteY184" fmla="*/ 134709 h 174618"/>
                      <a:gd name="connsiteX185" fmla="*/ 71836 w 85624"/>
                      <a:gd name="connsiteY185" fmla="*/ 132329 h 174618"/>
                      <a:gd name="connsiteX186" fmla="*/ 72536 w 85624"/>
                      <a:gd name="connsiteY186" fmla="*/ 131349 h 174618"/>
                      <a:gd name="connsiteX187" fmla="*/ 74776 w 85624"/>
                      <a:gd name="connsiteY187" fmla="*/ 128968 h 174618"/>
                      <a:gd name="connsiteX188" fmla="*/ 76737 w 85624"/>
                      <a:gd name="connsiteY188" fmla="*/ 127848 h 174618"/>
                      <a:gd name="connsiteX189" fmla="*/ 80238 w 85624"/>
                      <a:gd name="connsiteY189" fmla="*/ 125467 h 174618"/>
                      <a:gd name="connsiteX190" fmla="*/ 80798 w 85624"/>
                      <a:gd name="connsiteY190" fmla="*/ 120426 h 174618"/>
                      <a:gd name="connsiteX191" fmla="*/ 81218 w 85624"/>
                      <a:gd name="connsiteY191" fmla="*/ 115945 h 174618"/>
                      <a:gd name="connsiteX192" fmla="*/ 82198 w 85624"/>
                      <a:gd name="connsiteY192" fmla="*/ 114685 h 174618"/>
                      <a:gd name="connsiteX193" fmla="*/ 84999 w 85624"/>
                      <a:gd name="connsiteY193" fmla="*/ 105163 h 174618"/>
                      <a:gd name="connsiteX194" fmla="*/ 78977 w 85624"/>
                      <a:gd name="connsiteY194" fmla="*/ 101242 h 174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</a:cxnLst>
                    <a:rect l="l" t="t" r="r" b="b"/>
                    <a:pathLst>
                      <a:path w="85624" h="174618">
                        <a:moveTo>
                          <a:pt x="78977" y="101242"/>
                        </a:moveTo>
                        <a:cubicBezTo>
                          <a:pt x="77997" y="101102"/>
                          <a:pt x="76877" y="101102"/>
                          <a:pt x="75757" y="100682"/>
                        </a:cubicBezTo>
                        <a:cubicBezTo>
                          <a:pt x="75056" y="100402"/>
                          <a:pt x="74496" y="99842"/>
                          <a:pt x="73936" y="99282"/>
                        </a:cubicBezTo>
                        <a:cubicBezTo>
                          <a:pt x="73376" y="98722"/>
                          <a:pt x="72816" y="98021"/>
                          <a:pt x="71976" y="97741"/>
                        </a:cubicBezTo>
                        <a:cubicBezTo>
                          <a:pt x="70855" y="97181"/>
                          <a:pt x="69455" y="97461"/>
                          <a:pt x="68335" y="97881"/>
                        </a:cubicBezTo>
                        <a:cubicBezTo>
                          <a:pt x="67775" y="98021"/>
                          <a:pt x="67355" y="98162"/>
                          <a:pt x="66935" y="98302"/>
                        </a:cubicBezTo>
                        <a:cubicBezTo>
                          <a:pt x="66094" y="98442"/>
                          <a:pt x="65534" y="98302"/>
                          <a:pt x="65254" y="98021"/>
                        </a:cubicBezTo>
                        <a:cubicBezTo>
                          <a:pt x="64974" y="97601"/>
                          <a:pt x="65114" y="96481"/>
                          <a:pt x="65394" y="95361"/>
                        </a:cubicBezTo>
                        <a:cubicBezTo>
                          <a:pt x="65674" y="94241"/>
                          <a:pt x="65954" y="92980"/>
                          <a:pt x="65814" y="92000"/>
                        </a:cubicBezTo>
                        <a:cubicBezTo>
                          <a:pt x="65254" y="89060"/>
                          <a:pt x="62314" y="88359"/>
                          <a:pt x="59793" y="87799"/>
                        </a:cubicBezTo>
                        <a:cubicBezTo>
                          <a:pt x="58533" y="87519"/>
                          <a:pt x="57273" y="87239"/>
                          <a:pt x="56292" y="86679"/>
                        </a:cubicBezTo>
                        <a:cubicBezTo>
                          <a:pt x="55312" y="86119"/>
                          <a:pt x="54332" y="85419"/>
                          <a:pt x="53492" y="84719"/>
                        </a:cubicBezTo>
                        <a:cubicBezTo>
                          <a:pt x="51671" y="83318"/>
                          <a:pt x="49711" y="81918"/>
                          <a:pt x="47330" y="81218"/>
                        </a:cubicBezTo>
                        <a:cubicBezTo>
                          <a:pt x="45650" y="80658"/>
                          <a:pt x="44530" y="81078"/>
                          <a:pt x="43270" y="81498"/>
                        </a:cubicBezTo>
                        <a:cubicBezTo>
                          <a:pt x="42989" y="81638"/>
                          <a:pt x="42569" y="81778"/>
                          <a:pt x="42149" y="81918"/>
                        </a:cubicBezTo>
                        <a:cubicBezTo>
                          <a:pt x="41589" y="82058"/>
                          <a:pt x="41309" y="82198"/>
                          <a:pt x="41169" y="82198"/>
                        </a:cubicBezTo>
                        <a:cubicBezTo>
                          <a:pt x="41029" y="82198"/>
                          <a:pt x="40889" y="82198"/>
                          <a:pt x="40609" y="81778"/>
                        </a:cubicBezTo>
                        <a:cubicBezTo>
                          <a:pt x="40329" y="81638"/>
                          <a:pt x="40189" y="81358"/>
                          <a:pt x="39769" y="81078"/>
                        </a:cubicBezTo>
                        <a:cubicBezTo>
                          <a:pt x="39209" y="80658"/>
                          <a:pt x="38648" y="80378"/>
                          <a:pt x="38088" y="80378"/>
                        </a:cubicBezTo>
                        <a:cubicBezTo>
                          <a:pt x="36968" y="80378"/>
                          <a:pt x="36408" y="81218"/>
                          <a:pt x="35708" y="82058"/>
                        </a:cubicBezTo>
                        <a:cubicBezTo>
                          <a:pt x="35428" y="82338"/>
                          <a:pt x="35288" y="82618"/>
                          <a:pt x="35008" y="82898"/>
                        </a:cubicBezTo>
                        <a:cubicBezTo>
                          <a:pt x="33887" y="84018"/>
                          <a:pt x="32347" y="83738"/>
                          <a:pt x="30527" y="83038"/>
                        </a:cubicBezTo>
                        <a:cubicBezTo>
                          <a:pt x="29967" y="82898"/>
                          <a:pt x="29546" y="82758"/>
                          <a:pt x="28986" y="82618"/>
                        </a:cubicBezTo>
                        <a:cubicBezTo>
                          <a:pt x="27866" y="82338"/>
                          <a:pt x="27306" y="82058"/>
                          <a:pt x="27026" y="81638"/>
                        </a:cubicBezTo>
                        <a:cubicBezTo>
                          <a:pt x="26746" y="81218"/>
                          <a:pt x="26886" y="80518"/>
                          <a:pt x="27166" y="79677"/>
                        </a:cubicBezTo>
                        <a:cubicBezTo>
                          <a:pt x="27446" y="78557"/>
                          <a:pt x="27726" y="77297"/>
                          <a:pt x="27166" y="75897"/>
                        </a:cubicBezTo>
                        <a:cubicBezTo>
                          <a:pt x="26746" y="74916"/>
                          <a:pt x="24785" y="72956"/>
                          <a:pt x="23525" y="72816"/>
                        </a:cubicBezTo>
                        <a:cubicBezTo>
                          <a:pt x="22545" y="72676"/>
                          <a:pt x="21705" y="73096"/>
                          <a:pt x="21145" y="73656"/>
                        </a:cubicBezTo>
                        <a:cubicBezTo>
                          <a:pt x="20725" y="73936"/>
                          <a:pt x="20444" y="74216"/>
                          <a:pt x="20024" y="74216"/>
                        </a:cubicBezTo>
                        <a:cubicBezTo>
                          <a:pt x="20024" y="72676"/>
                          <a:pt x="21845" y="70295"/>
                          <a:pt x="22545" y="69315"/>
                        </a:cubicBezTo>
                        <a:cubicBezTo>
                          <a:pt x="22685" y="69175"/>
                          <a:pt x="22825" y="69035"/>
                          <a:pt x="23105" y="68755"/>
                        </a:cubicBezTo>
                        <a:cubicBezTo>
                          <a:pt x="23525" y="68335"/>
                          <a:pt x="23945" y="68055"/>
                          <a:pt x="23945" y="67355"/>
                        </a:cubicBezTo>
                        <a:cubicBezTo>
                          <a:pt x="23945" y="66935"/>
                          <a:pt x="23805" y="66655"/>
                          <a:pt x="23385" y="66234"/>
                        </a:cubicBezTo>
                        <a:cubicBezTo>
                          <a:pt x="23245" y="66094"/>
                          <a:pt x="22825" y="65954"/>
                          <a:pt x="21705" y="65954"/>
                        </a:cubicBezTo>
                        <a:cubicBezTo>
                          <a:pt x="21005" y="65954"/>
                          <a:pt x="19744" y="65954"/>
                          <a:pt x="19464" y="66234"/>
                        </a:cubicBezTo>
                        <a:cubicBezTo>
                          <a:pt x="18484" y="66655"/>
                          <a:pt x="17784" y="67495"/>
                          <a:pt x="17364" y="68195"/>
                        </a:cubicBezTo>
                        <a:cubicBezTo>
                          <a:pt x="16664" y="69175"/>
                          <a:pt x="16244" y="69735"/>
                          <a:pt x="15123" y="69735"/>
                        </a:cubicBezTo>
                        <a:lnTo>
                          <a:pt x="15123" y="69735"/>
                        </a:lnTo>
                        <a:cubicBezTo>
                          <a:pt x="11623" y="69595"/>
                          <a:pt x="11482" y="64974"/>
                          <a:pt x="11623" y="60773"/>
                        </a:cubicBezTo>
                        <a:cubicBezTo>
                          <a:pt x="11623" y="60493"/>
                          <a:pt x="11623" y="60353"/>
                          <a:pt x="11623" y="60073"/>
                        </a:cubicBezTo>
                        <a:cubicBezTo>
                          <a:pt x="14843" y="58113"/>
                          <a:pt x="19324" y="55452"/>
                          <a:pt x="23665" y="55452"/>
                        </a:cubicBezTo>
                        <a:cubicBezTo>
                          <a:pt x="24785" y="55452"/>
                          <a:pt x="25906" y="55592"/>
                          <a:pt x="26746" y="56012"/>
                        </a:cubicBezTo>
                        <a:cubicBezTo>
                          <a:pt x="28146" y="56572"/>
                          <a:pt x="28286" y="56992"/>
                          <a:pt x="28426" y="58113"/>
                        </a:cubicBezTo>
                        <a:cubicBezTo>
                          <a:pt x="28426" y="58533"/>
                          <a:pt x="28566" y="59093"/>
                          <a:pt x="28706" y="59653"/>
                        </a:cubicBezTo>
                        <a:cubicBezTo>
                          <a:pt x="29126" y="61193"/>
                          <a:pt x="29967" y="62034"/>
                          <a:pt x="30947" y="62034"/>
                        </a:cubicBezTo>
                        <a:cubicBezTo>
                          <a:pt x="31367" y="62034"/>
                          <a:pt x="32347" y="61754"/>
                          <a:pt x="33047" y="60353"/>
                        </a:cubicBezTo>
                        <a:cubicBezTo>
                          <a:pt x="33607" y="59233"/>
                          <a:pt x="33467" y="58113"/>
                          <a:pt x="33467" y="57132"/>
                        </a:cubicBezTo>
                        <a:cubicBezTo>
                          <a:pt x="33467" y="56152"/>
                          <a:pt x="33327" y="55312"/>
                          <a:pt x="33747" y="54612"/>
                        </a:cubicBezTo>
                        <a:cubicBezTo>
                          <a:pt x="34168" y="53632"/>
                          <a:pt x="35568" y="52792"/>
                          <a:pt x="36828" y="52231"/>
                        </a:cubicBezTo>
                        <a:cubicBezTo>
                          <a:pt x="37108" y="52091"/>
                          <a:pt x="37528" y="51811"/>
                          <a:pt x="37808" y="51671"/>
                        </a:cubicBezTo>
                        <a:cubicBezTo>
                          <a:pt x="39909" y="50271"/>
                          <a:pt x="40329" y="49431"/>
                          <a:pt x="40749" y="47890"/>
                        </a:cubicBezTo>
                        <a:cubicBezTo>
                          <a:pt x="40889" y="47470"/>
                          <a:pt x="41029" y="47190"/>
                          <a:pt x="41169" y="46630"/>
                        </a:cubicBezTo>
                        <a:cubicBezTo>
                          <a:pt x="41589" y="45510"/>
                          <a:pt x="42849" y="44530"/>
                          <a:pt x="43970" y="43690"/>
                        </a:cubicBezTo>
                        <a:cubicBezTo>
                          <a:pt x="44390" y="43409"/>
                          <a:pt x="44670" y="43129"/>
                          <a:pt x="45090" y="42849"/>
                        </a:cubicBezTo>
                        <a:cubicBezTo>
                          <a:pt x="45930" y="42149"/>
                          <a:pt x="46770" y="41449"/>
                          <a:pt x="47610" y="40889"/>
                        </a:cubicBezTo>
                        <a:cubicBezTo>
                          <a:pt x="48591" y="40049"/>
                          <a:pt x="49571" y="39349"/>
                          <a:pt x="50551" y="38508"/>
                        </a:cubicBezTo>
                        <a:cubicBezTo>
                          <a:pt x="50831" y="38228"/>
                          <a:pt x="51111" y="37948"/>
                          <a:pt x="51531" y="37668"/>
                        </a:cubicBezTo>
                        <a:cubicBezTo>
                          <a:pt x="52511" y="36828"/>
                          <a:pt x="53492" y="35708"/>
                          <a:pt x="54612" y="35568"/>
                        </a:cubicBezTo>
                        <a:cubicBezTo>
                          <a:pt x="54612" y="35708"/>
                          <a:pt x="54612" y="35708"/>
                          <a:pt x="54612" y="35848"/>
                        </a:cubicBezTo>
                        <a:cubicBezTo>
                          <a:pt x="54612" y="35988"/>
                          <a:pt x="54612" y="36268"/>
                          <a:pt x="54612" y="36408"/>
                        </a:cubicBezTo>
                        <a:cubicBezTo>
                          <a:pt x="54612" y="36548"/>
                          <a:pt x="54612" y="36828"/>
                          <a:pt x="54752" y="36968"/>
                        </a:cubicBezTo>
                        <a:cubicBezTo>
                          <a:pt x="54892" y="37108"/>
                          <a:pt x="55172" y="37108"/>
                          <a:pt x="55312" y="37108"/>
                        </a:cubicBezTo>
                        <a:cubicBezTo>
                          <a:pt x="55872" y="36968"/>
                          <a:pt x="56712" y="36828"/>
                          <a:pt x="57553" y="36688"/>
                        </a:cubicBezTo>
                        <a:cubicBezTo>
                          <a:pt x="58813" y="36548"/>
                          <a:pt x="60073" y="36408"/>
                          <a:pt x="60773" y="35848"/>
                        </a:cubicBezTo>
                        <a:cubicBezTo>
                          <a:pt x="61753" y="35288"/>
                          <a:pt x="62034" y="34588"/>
                          <a:pt x="61893" y="34027"/>
                        </a:cubicBezTo>
                        <a:cubicBezTo>
                          <a:pt x="61613" y="32907"/>
                          <a:pt x="59513" y="32767"/>
                          <a:pt x="58953" y="32767"/>
                        </a:cubicBezTo>
                        <a:cubicBezTo>
                          <a:pt x="58113" y="31927"/>
                          <a:pt x="58533" y="31507"/>
                          <a:pt x="59513" y="30387"/>
                        </a:cubicBezTo>
                        <a:cubicBezTo>
                          <a:pt x="59653" y="30247"/>
                          <a:pt x="59793" y="30107"/>
                          <a:pt x="59933" y="29967"/>
                        </a:cubicBezTo>
                        <a:cubicBezTo>
                          <a:pt x="60073" y="29687"/>
                          <a:pt x="60073" y="29406"/>
                          <a:pt x="59933" y="29266"/>
                        </a:cubicBezTo>
                        <a:cubicBezTo>
                          <a:pt x="59513" y="28846"/>
                          <a:pt x="58813" y="28706"/>
                          <a:pt x="58253" y="28566"/>
                        </a:cubicBezTo>
                        <a:cubicBezTo>
                          <a:pt x="57833" y="28426"/>
                          <a:pt x="57553" y="28426"/>
                          <a:pt x="57413" y="28286"/>
                        </a:cubicBezTo>
                        <a:cubicBezTo>
                          <a:pt x="58533" y="28006"/>
                          <a:pt x="60213" y="28146"/>
                          <a:pt x="62174" y="28146"/>
                        </a:cubicBezTo>
                        <a:cubicBezTo>
                          <a:pt x="63014" y="28146"/>
                          <a:pt x="63854" y="28286"/>
                          <a:pt x="64834" y="28286"/>
                        </a:cubicBezTo>
                        <a:cubicBezTo>
                          <a:pt x="67635" y="28286"/>
                          <a:pt x="70855" y="27866"/>
                          <a:pt x="71696" y="24925"/>
                        </a:cubicBezTo>
                        <a:cubicBezTo>
                          <a:pt x="72256" y="23105"/>
                          <a:pt x="71416" y="22405"/>
                          <a:pt x="70715" y="21705"/>
                        </a:cubicBezTo>
                        <a:cubicBezTo>
                          <a:pt x="70575" y="21565"/>
                          <a:pt x="70295" y="21285"/>
                          <a:pt x="70155" y="21145"/>
                        </a:cubicBezTo>
                        <a:cubicBezTo>
                          <a:pt x="69315" y="20164"/>
                          <a:pt x="69315" y="19744"/>
                          <a:pt x="69455" y="18904"/>
                        </a:cubicBezTo>
                        <a:cubicBezTo>
                          <a:pt x="69455" y="18484"/>
                          <a:pt x="69455" y="18064"/>
                          <a:pt x="69455" y="17364"/>
                        </a:cubicBezTo>
                        <a:cubicBezTo>
                          <a:pt x="69455" y="16664"/>
                          <a:pt x="69315" y="15123"/>
                          <a:pt x="67915" y="15123"/>
                        </a:cubicBezTo>
                        <a:cubicBezTo>
                          <a:pt x="67495" y="15123"/>
                          <a:pt x="67215" y="15263"/>
                          <a:pt x="66655" y="15403"/>
                        </a:cubicBezTo>
                        <a:cubicBezTo>
                          <a:pt x="66515" y="15403"/>
                          <a:pt x="66235" y="15543"/>
                          <a:pt x="65954" y="15543"/>
                        </a:cubicBezTo>
                        <a:cubicBezTo>
                          <a:pt x="64974" y="15683"/>
                          <a:pt x="64274" y="15683"/>
                          <a:pt x="63294" y="15543"/>
                        </a:cubicBezTo>
                        <a:cubicBezTo>
                          <a:pt x="63014" y="15543"/>
                          <a:pt x="62594" y="15403"/>
                          <a:pt x="62314" y="15403"/>
                        </a:cubicBezTo>
                        <a:cubicBezTo>
                          <a:pt x="62034" y="13583"/>
                          <a:pt x="61333" y="11202"/>
                          <a:pt x="59093" y="11202"/>
                        </a:cubicBezTo>
                        <a:cubicBezTo>
                          <a:pt x="58393" y="11202"/>
                          <a:pt x="57693" y="11343"/>
                          <a:pt x="56852" y="11763"/>
                        </a:cubicBezTo>
                        <a:cubicBezTo>
                          <a:pt x="55732" y="12323"/>
                          <a:pt x="55592" y="12743"/>
                          <a:pt x="55312" y="13303"/>
                        </a:cubicBezTo>
                        <a:cubicBezTo>
                          <a:pt x="55172" y="13583"/>
                          <a:pt x="55172" y="13863"/>
                          <a:pt x="54892" y="14143"/>
                        </a:cubicBezTo>
                        <a:cubicBezTo>
                          <a:pt x="54472" y="14563"/>
                          <a:pt x="54192" y="14703"/>
                          <a:pt x="53912" y="14843"/>
                        </a:cubicBezTo>
                        <a:cubicBezTo>
                          <a:pt x="53212" y="15123"/>
                          <a:pt x="52791" y="15543"/>
                          <a:pt x="52371" y="16804"/>
                        </a:cubicBezTo>
                        <a:cubicBezTo>
                          <a:pt x="52231" y="17224"/>
                          <a:pt x="52091" y="17644"/>
                          <a:pt x="52091" y="18064"/>
                        </a:cubicBezTo>
                        <a:cubicBezTo>
                          <a:pt x="51951" y="19044"/>
                          <a:pt x="51811" y="19464"/>
                          <a:pt x="50691" y="19884"/>
                        </a:cubicBezTo>
                        <a:cubicBezTo>
                          <a:pt x="50411" y="20024"/>
                          <a:pt x="49991" y="20024"/>
                          <a:pt x="49711" y="20024"/>
                        </a:cubicBezTo>
                        <a:cubicBezTo>
                          <a:pt x="49011" y="20024"/>
                          <a:pt x="48031" y="20164"/>
                          <a:pt x="47470" y="21145"/>
                        </a:cubicBezTo>
                        <a:cubicBezTo>
                          <a:pt x="47050" y="21845"/>
                          <a:pt x="47050" y="22685"/>
                          <a:pt x="47190" y="23385"/>
                        </a:cubicBezTo>
                        <a:cubicBezTo>
                          <a:pt x="47330" y="24365"/>
                          <a:pt x="47330" y="24925"/>
                          <a:pt x="46770" y="25346"/>
                        </a:cubicBezTo>
                        <a:cubicBezTo>
                          <a:pt x="46070" y="25766"/>
                          <a:pt x="45090" y="25346"/>
                          <a:pt x="44950" y="24785"/>
                        </a:cubicBezTo>
                        <a:cubicBezTo>
                          <a:pt x="44810" y="24505"/>
                          <a:pt x="45090" y="23945"/>
                          <a:pt x="45230" y="23525"/>
                        </a:cubicBezTo>
                        <a:cubicBezTo>
                          <a:pt x="45510" y="22685"/>
                          <a:pt x="45790" y="21845"/>
                          <a:pt x="45370" y="21145"/>
                        </a:cubicBezTo>
                        <a:cubicBezTo>
                          <a:pt x="44950" y="20585"/>
                          <a:pt x="44390" y="20585"/>
                          <a:pt x="43970" y="20585"/>
                        </a:cubicBezTo>
                        <a:cubicBezTo>
                          <a:pt x="43689" y="20585"/>
                          <a:pt x="43409" y="20585"/>
                          <a:pt x="43270" y="20585"/>
                        </a:cubicBezTo>
                        <a:cubicBezTo>
                          <a:pt x="42989" y="20585"/>
                          <a:pt x="42709" y="20585"/>
                          <a:pt x="42429" y="20585"/>
                        </a:cubicBezTo>
                        <a:cubicBezTo>
                          <a:pt x="42149" y="19184"/>
                          <a:pt x="40889" y="18624"/>
                          <a:pt x="39909" y="18204"/>
                        </a:cubicBezTo>
                        <a:cubicBezTo>
                          <a:pt x="38788" y="17784"/>
                          <a:pt x="38088" y="17364"/>
                          <a:pt x="38088" y="16524"/>
                        </a:cubicBezTo>
                        <a:cubicBezTo>
                          <a:pt x="37948" y="15263"/>
                          <a:pt x="39629" y="14563"/>
                          <a:pt x="41029" y="13863"/>
                        </a:cubicBezTo>
                        <a:cubicBezTo>
                          <a:pt x="41449" y="13583"/>
                          <a:pt x="41869" y="13443"/>
                          <a:pt x="42149" y="13303"/>
                        </a:cubicBezTo>
                        <a:cubicBezTo>
                          <a:pt x="42709" y="13023"/>
                          <a:pt x="43270" y="12603"/>
                          <a:pt x="43689" y="12323"/>
                        </a:cubicBezTo>
                        <a:cubicBezTo>
                          <a:pt x="44950" y="11483"/>
                          <a:pt x="46210" y="10642"/>
                          <a:pt x="47750" y="10222"/>
                        </a:cubicBezTo>
                        <a:cubicBezTo>
                          <a:pt x="48171" y="10082"/>
                          <a:pt x="48591" y="10082"/>
                          <a:pt x="49011" y="9942"/>
                        </a:cubicBezTo>
                        <a:cubicBezTo>
                          <a:pt x="50831" y="9522"/>
                          <a:pt x="52651" y="9242"/>
                          <a:pt x="54332" y="8122"/>
                        </a:cubicBezTo>
                        <a:cubicBezTo>
                          <a:pt x="56572" y="6721"/>
                          <a:pt x="59093" y="4621"/>
                          <a:pt x="58393" y="3221"/>
                        </a:cubicBezTo>
                        <a:cubicBezTo>
                          <a:pt x="58113" y="2661"/>
                          <a:pt x="57693" y="2381"/>
                          <a:pt x="57133" y="2381"/>
                        </a:cubicBezTo>
                        <a:cubicBezTo>
                          <a:pt x="56292" y="2381"/>
                          <a:pt x="55452" y="2941"/>
                          <a:pt x="54612" y="3501"/>
                        </a:cubicBezTo>
                        <a:cubicBezTo>
                          <a:pt x="54192" y="3781"/>
                          <a:pt x="53632" y="4061"/>
                          <a:pt x="53352" y="4061"/>
                        </a:cubicBezTo>
                        <a:cubicBezTo>
                          <a:pt x="52651" y="4061"/>
                          <a:pt x="51811" y="2941"/>
                          <a:pt x="51111" y="2100"/>
                        </a:cubicBezTo>
                        <a:cubicBezTo>
                          <a:pt x="50271" y="980"/>
                          <a:pt x="49571" y="0"/>
                          <a:pt x="48591" y="0"/>
                        </a:cubicBezTo>
                        <a:cubicBezTo>
                          <a:pt x="47610" y="0"/>
                          <a:pt x="47050" y="1120"/>
                          <a:pt x="46770" y="2100"/>
                        </a:cubicBezTo>
                        <a:cubicBezTo>
                          <a:pt x="46630" y="2661"/>
                          <a:pt x="46490" y="3081"/>
                          <a:pt x="46350" y="3501"/>
                        </a:cubicBezTo>
                        <a:cubicBezTo>
                          <a:pt x="45930" y="4901"/>
                          <a:pt x="45930" y="5181"/>
                          <a:pt x="43830" y="5181"/>
                        </a:cubicBezTo>
                        <a:cubicBezTo>
                          <a:pt x="43130" y="5181"/>
                          <a:pt x="42429" y="5181"/>
                          <a:pt x="41589" y="5181"/>
                        </a:cubicBezTo>
                        <a:cubicBezTo>
                          <a:pt x="40469" y="5181"/>
                          <a:pt x="39349" y="5181"/>
                          <a:pt x="38368" y="5181"/>
                        </a:cubicBezTo>
                        <a:cubicBezTo>
                          <a:pt x="36408" y="5181"/>
                          <a:pt x="34868" y="5041"/>
                          <a:pt x="33607" y="4901"/>
                        </a:cubicBezTo>
                        <a:cubicBezTo>
                          <a:pt x="33467" y="4901"/>
                          <a:pt x="33187" y="4901"/>
                          <a:pt x="33047" y="5041"/>
                        </a:cubicBezTo>
                        <a:cubicBezTo>
                          <a:pt x="15964" y="21565"/>
                          <a:pt x="4621" y="42289"/>
                          <a:pt x="0" y="65114"/>
                        </a:cubicBezTo>
                        <a:cubicBezTo>
                          <a:pt x="0" y="65254"/>
                          <a:pt x="0" y="65394"/>
                          <a:pt x="0" y="65534"/>
                        </a:cubicBezTo>
                        <a:cubicBezTo>
                          <a:pt x="420" y="66234"/>
                          <a:pt x="560" y="66795"/>
                          <a:pt x="840" y="67495"/>
                        </a:cubicBezTo>
                        <a:cubicBezTo>
                          <a:pt x="1540" y="70295"/>
                          <a:pt x="3641" y="74916"/>
                          <a:pt x="8682" y="75336"/>
                        </a:cubicBezTo>
                        <a:cubicBezTo>
                          <a:pt x="9382" y="75336"/>
                          <a:pt x="9942" y="75336"/>
                          <a:pt x="10642" y="75336"/>
                        </a:cubicBezTo>
                        <a:cubicBezTo>
                          <a:pt x="11623" y="75196"/>
                          <a:pt x="12603" y="75196"/>
                          <a:pt x="13303" y="75477"/>
                        </a:cubicBezTo>
                        <a:cubicBezTo>
                          <a:pt x="14703" y="75897"/>
                          <a:pt x="16524" y="77017"/>
                          <a:pt x="17644" y="77717"/>
                        </a:cubicBezTo>
                        <a:cubicBezTo>
                          <a:pt x="18764" y="78417"/>
                          <a:pt x="20024" y="79958"/>
                          <a:pt x="21145" y="81498"/>
                        </a:cubicBezTo>
                        <a:cubicBezTo>
                          <a:pt x="23385" y="84438"/>
                          <a:pt x="25766" y="87519"/>
                          <a:pt x="28986" y="86959"/>
                        </a:cubicBezTo>
                        <a:cubicBezTo>
                          <a:pt x="29406" y="86819"/>
                          <a:pt x="29686" y="86819"/>
                          <a:pt x="30107" y="86819"/>
                        </a:cubicBezTo>
                        <a:cubicBezTo>
                          <a:pt x="31227" y="86539"/>
                          <a:pt x="31087" y="86399"/>
                          <a:pt x="32487" y="87379"/>
                        </a:cubicBezTo>
                        <a:cubicBezTo>
                          <a:pt x="32207" y="88079"/>
                          <a:pt x="32067" y="88639"/>
                          <a:pt x="31927" y="89340"/>
                        </a:cubicBezTo>
                        <a:cubicBezTo>
                          <a:pt x="31787" y="89760"/>
                          <a:pt x="31787" y="90320"/>
                          <a:pt x="31787" y="90740"/>
                        </a:cubicBezTo>
                        <a:cubicBezTo>
                          <a:pt x="31647" y="91720"/>
                          <a:pt x="31647" y="92700"/>
                          <a:pt x="30947" y="93540"/>
                        </a:cubicBezTo>
                        <a:cubicBezTo>
                          <a:pt x="30667" y="93961"/>
                          <a:pt x="30247" y="94241"/>
                          <a:pt x="29686" y="94661"/>
                        </a:cubicBezTo>
                        <a:cubicBezTo>
                          <a:pt x="28986" y="95221"/>
                          <a:pt x="28146" y="95781"/>
                          <a:pt x="27866" y="96901"/>
                        </a:cubicBezTo>
                        <a:cubicBezTo>
                          <a:pt x="27586" y="98021"/>
                          <a:pt x="28006" y="99002"/>
                          <a:pt x="28426" y="99702"/>
                        </a:cubicBezTo>
                        <a:cubicBezTo>
                          <a:pt x="28706" y="100262"/>
                          <a:pt x="28986" y="100682"/>
                          <a:pt x="28846" y="101102"/>
                        </a:cubicBezTo>
                        <a:cubicBezTo>
                          <a:pt x="28846" y="101662"/>
                          <a:pt x="28426" y="101942"/>
                          <a:pt x="28146" y="102362"/>
                        </a:cubicBezTo>
                        <a:cubicBezTo>
                          <a:pt x="27586" y="102923"/>
                          <a:pt x="26886" y="103623"/>
                          <a:pt x="27166" y="105023"/>
                        </a:cubicBezTo>
                        <a:cubicBezTo>
                          <a:pt x="27446" y="106703"/>
                          <a:pt x="28986" y="108804"/>
                          <a:pt x="30387" y="110624"/>
                        </a:cubicBezTo>
                        <a:cubicBezTo>
                          <a:pt x="30947" y="111324"/>
                          <a:pt x="31367" y="112024"/>
                          <a:pt x="31787" y="112585"/>
                        </a:cubicBezTo>
                        <a:cubicBezTo>
                          <a:pt x="32767" y="114125"/>
                          <a:pt x="34168" y="116225"/>
                          <a:pt x="35708" y="117906"/>
                        </a:cubicBezTo>
                        <a:cubicBezTo>
                          <a:pt x="36408" y="118746"/>
                          <a:pt x="37528" y="119446"/>
                          <a:pt x="38508" y="120146"/>
                        </a:cubicBezTo>
                        <a:cubicBezTo>
                          <a:pt x="40329" y="121407"/>
                          <a:pt x="42149" y="122527"/>
                          <a:pt x="42289" y="124627"/>
                        </a:cubicBezTo>
                        <a:cubicBezTo>
                          <a:pt x="42429" y="125467"/>
                          <a:pt x="42289" y="126308"/>
                          <a:pt x="42009" y="127148"/>
                        </a:cubicBezTo>
                        <a:cubicBezTo>
                          <a:pt x="41869" y="128128"/>
                          <a:pt x="41729" y="129108"/>
                          <a:pt x="41729" y="130088"/>
                        </a:cubicBezTo>
                        <a:cubicBezTo>
                          <a:pt x="41869" y="131069"/>
                          <a:pt x="42149" y="131909"/>
                          <a:pt x="42429" y="132889"/>
                        </a:cubicBezTo>
                        <a:cubicBezTo>
                          <a:pt x="42569" y="133309"/>
                          <a:pt x="42709" y="133869"/>
                          <a:pt x="42849" y="134429"/>
                        </a:cubicBezTo>
                        <a:cubicBezTo>
                          <a:pt x="43130" y="135690"/>
                          <a:pt x="43689" y="137510"/>
                          <a:pt x="43830" y="139190"/>
                        </a:cubicBezTo>
                        <a:cubicBezTo>
                          <a:pt x="43970" y="140171"/>
                          <a:pt x="43689" y="141011"/>
                          <a:pt x="43549" y="141851"/>
                        </a:cubicBezTo>
                        <a:cubicBezTo>
                          <a:pt x="43409" y="142551"/>
                          <a:pt x="43270" y="143251"/>
                          <a:pt x="43130" y="144092"/>
                        </a:cubicBezTo>
                        <a:cubicBezTo>
                          <a:pt x="42989" y="145352"/>
                          <a:pt x="43409" y="146472"/>
                          <a:pt x="43689" y="147592"/>
                        </a:cubicBezTo>
                        <a:cubicBezTo>
                          <a:pt x="43830" y="148292"/>
                          <a:pt x="44110" y="148853"/>
                          <a:pt x="44110" y="149553"/>
                        </a:cubicBezTo>
                        <a:cubicBezTo>
                          <a:pt x="44250" y="149973"/>
                          <a:pt x="44250" y="150393"/>
                          <a:pt x="44250" y="150813"/>
                        </a:cubicBezTo>
                        <a:cubicBezTo>
                          <a:pt x="44390" y="151933"/>
                          <a:pt x="44530" y="153194"/>
                          <a:pt x="45090" y="154314"/>
                        </a:cubicBezTo>
                        <a:cubicBezTo>
                          <a:pt x="45370" y="155154"/>
                          <a:pt x="45930" y="155854"/>
                          <a:pt x="46350" y="156554"/>
                        </a:cubicBezTo>
                        <a:cubicBezTo>
                          <a:pt x="46770" y="157254"/>
                          <a:pt x="47190" y="157815"/>
                          <a:pt x="47470" y="158515"/>
                        </a:cubicBezTo>
                        <a:cubicBezTo>
                          <a:pt x="47750" y="159215"/>
                          <a:pt x="48031" y="160055"/>
                          <a:pt x="48171" y="160895"/>
                        </a:cubicBezTo>
                        <a:cubicBezTo>
                          <a:pt x="48311" y="161595"/>
                          <a:pt x="48591" y="162296"/>
                          <a:pt x="48871" y="163136"/>
                        </a:cubicBezTo>
                        <a:cubicBezTo>
                          <a:pt x="51251" y="169017"/>
                          <a:pt x="54192" y="174618"/>
                          <a:pt x="60773" y="174618"/>
                        </a:cubicBezTo>
                        <a:cubicBezTo>
                          <a:pt x="61613" y="174618"/>
                          <a:pt x="62594" y="174478"/>
                          <a:pt x="63434" y="174338"/>
                        </a:cubicBezTo>
                        <a:cubicBezTo>
                          <a:pt x="63714" y="174338"/>
                          <a:pt x="63854" y="174198"/>
                          <a:pt x="63854" y="173918"/>
                        </a:cubicBezTo>
                        <a:cubicBezTo>
                          <a:pt x="63854" y="173778"/>
                          <a:pt x="63854" y="173498"/>
                          <a:pt x="63714" y="173358"/>
                        </a:cubicBezTo>
                        <a:lnTo>
                          <a:pt x="63014" y="172658"/>
                        </a:lnTo>
                        <a:cubicBezTo>
                          <a:pt x="61753" y="171117"/>
                          <a:pt x="60353" y="169577"/>
                          <a:pt x="58393" y="168737"/>
                        </a:cubicBezTo>
                        <a:cubicBezTo>
                          <a:pt x="58393" y="168457"/>
                          <a:pt x="58393" y="168037"/>
                          <a:pt x="58393" y="167477"/>
                        </a:cubicBezTo>
                        <a:cubicBezTo>
                          <a:pt x="58533" y="165096"/>
                          <a:pt x="58533" y="163136"/>
                          <a:pt x="57833" y="162296"/>
                        </a:cubicBezTo>
                        <a:cubicBezTo>
                          <a:pt x="57693" y="162155"/>
                          <a:pt x="57553" y="162015"/>
                          <a:pt x="57413" y="162015"/>
                        </a:cubicBezTo>
                        <a:cubicBezTo>
                          <a:pt x="57413" y="161735"/>
                          <a:pt x="57553" y="161315"/>
                          <a:pt x="57693" y="161035"/>
                        </a:cubicBezTo>
                        <a:cubicBezTo>
                          <a:pt x="57973" y="160195"/>
                          <a:pt x="58393" y="159215"/>
                          <a:pt x="57973" y="158095"/>
                        </a:cubicBezTo>
                        <a:cubicBezTo>
                          <a:pt x="57693" y="157534"/>
                          <a:pt x="57273" y="157254"/>
                          <a:pt x="56992" y="157114"/>
                        </a:cubicBezTo>
                        <a:cubicBezTo>
                          <a:pt x="56712" y="156974"/>
                          <a:pt x="56712" y="156974"/>
                          <a:pt x="56572" y="156694"/>
                        </a:cubicBezTo>
                        <a:cubicBezTo>
                          <a:pt x="56572" y="156274"/>
                          <a:pt x="57133" y="155714"/>
                          <a:pt x="57693" y="155434"/>
                        </a:cubicBezTo>
                        <a:cubicBezTo>
                          <a:pt x="57833" y="155294"/>
                          <a:pt x="57973" y="155154"/>
                          <a:pt x="57973" y="154874"/>
                        </a:cubicBezTo>
                        <a:cubicBezTo>
                          <a:pt x="57833" y="154034"/>
                          <a:pt x="57973" y="153474"/>
                          <a:pt x="58253" y="153053"/>
                        </a:cubicBezTo>
                        <a:cubicBezTo>
                          <a:pt x="58673" y="152633"/>
                          <a:pt x="59373" y="152633"/>
                          <a:pt x="60213" y="152493"/>
                        </a:cubicBezTo>
                        <a:cubicBezTo>
                          <a:pt x="61193" y="152493"/>
                          <a:pt x="62314" y="152353"/>
                          <a:pt x="63014" y="151513"/>
                        </a:cubicBezTo>
                        <a:cubicBezTo>
                          <a:pt x="64274" y="150113"/>
                          <a:pt x="63294" y="148292"/>
                          <a:pt x="62454" y="146752"/>
                        </a:cubicBezTo>
                        <a:cubicBezTo>
                          <a:pt x="62314" y="146332"/>
                          <a:pt x="62034" y="146052"/>
                          <a:pt x="62034" y="145772"/>
                        </a:cubicBezTo>
                        <a:cubicBezTo>
                          <a:pt x="64974" y="145632"/>
                          <a:pt x="66935" y="145632"/>
                          <a:pt x="69035" y="142551"/>
                        </a:cubicBezTo>
                        <a:cubicBezTo>
                          <a:pt x="70015" y="141151"/>
                          <a:pt x="71276" y="139050"/>
                          <a:pt x="71416" y="136670"/>
                        </a:cubicBezTo>
                        <a:cubicBezTo>
                          <a:pt x="71416" y="135830"/>
                          <a:pt x="71416" y="135270"/>
                          <a:pt x="71276" y="134709"/>
                        </a:cubicBezTo>
                        <a:cubicBezTo>
                          <a:pt x="71136" y="133729"/>
                          <a:pt x="71136" y="133309"/>
                          <a:pt x="71836" y="132329"/>
                        </a:cubicBezTo>
                        <a:cubicBezTo>
                          <a:pt x="72116" y="132049"/>
                          <a:pt x="72396" y="131629"/>
                          <a:pt x="72536" y="131349"/>
                        </a:cubicBezTo>
                        <a:cubicBezTo>
                          <a:pt x="73236" y="130509"/>
                          <a:pt x="73796" y="129668"/>
                          <a:pt x="74776" y="128968"/>
                        </a:cubicBezTo>
                        <a:cubicBezTo>
                          <a:pt x="75337" y="128548"/>
                          <a:pt x="76037" y="128268"/>
                          <a:pt x="76737" y="127848"/>
                        </a:cubicBezTo>
                        <a:cubicBezTo>
                          <a:pt x="77997" y="127288"/>
                          <a:pt x="79257" y="126588"/>
                          <a:pt x="80238" y="125467"/>
                        </a:cubicBezTo>
                        <a:cubicBezTo>
                          <a:pt x="81498" y="123787"/>
                          <a:pt x="81078" y="122107"/>
                          <a:pt x="80798" y="120426"/>
                        </a:cubicBezTo>
                        <a:cubicBezTo>
                          <a:pt x="80518" y="118886"/>
                          <a:pt x="80238" y="117346"/>
                          <a:pt x="81218" y="115945"/>
                        </a:cubicBezTo>
                        <a:cubicBezTo>
                          <a:pt x="81498" y="115525"/>
                          <a:pt x="81918" y="115105"/>
                          <a:pt x="82198" y="114685"/>
                        </a:cubicBezTo>
                        <a:cubicBezTo>
                          <a:pt x="84298" y="112024"/>
                          <a:pt x="86819" y="108944"/>
                          <a:pt x="84999" y="105163"/>
                        </a:cubicBezTo>
                        <a:cubicBezTo>
                          <a:pt x="83178" y="101522"/>
                          <a:pt x="81078" y="101382"/>
                          <a:pt x="78977" y="10124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id="{73B849C3-4140-491F-8354-9F98160351FC}"/>
                      </a:ext>
                    </a:extLst>
                  </p:cNvPr>
                  <p:cNvSpPr/>
                  <p:nvPr/>
                </p:nvSpPr>
                <p:spPr>
                  <a:xfrm>
                    <a:off x="5800056" y="5477228"/>
                    <a:ext cx="12576" cy="7141"/>
                  </a:xfrm>
                  <a:custGeom>
                    <a:avLst/>
                    <a:gdLst>
                      <a:gd name="connsiteX0" fmla="*/ 12515 w 12576"/>
                      <a:gd name="connsiteY0" fmla="*/ 5741 h 7141"/>
                      <a:gd name="connsiteX1" fmla="*/ 11395 w 12576"/>
                      <a:gd name="connsiteY1" fmla="*/ 3641 h 7141"/>
                      <a:gd name="connsiteX2" fmla="*/ 9715 w 12576"/>
                      <a:gd name="connsiteY2" fmla="*/ 3081 h 7141"/>
                      <a:gd name="connsiteX3" fmla="*/ 8734 w 12576"/>
                      <a:gd name="connsiteY3" fmla="*/ 2801 h 7141"/>
                      <a:gd name="connsiteX4" fmla="*/ 7614 w 12576"/>
                      <a:gd name="connsiteY4" fmla="*/ 1820 h 7141"/>
                      <a:gd name="connsiteX5" fmla="*/ 6634 w 12576"/>
                      <a:gd name="connsiteY5" fmla="*/ 840 h 7141"/>
                      <a:gd name="connsiteX6" fmla="*/ 3413 w 12576"/>
                      <a:gd name="connsiteY6" fmla="*/ 0 h 7141"/>
                      <a:gd name="connsiteX7" fmla="*/ 473 w 12576"/>
                      <a:gd name="connsiteY7" fmla="*/ 1260 h 7141"/>
                      <a:gd name="connsiteX8" fmla="*/ 52 w 12576"/>
                      <a:gd name="connsiteY8" fmla="*/ 2801 h 7141"/>
                      <a:gd name="connsiteX9" fmla="*/ 2713 w 12576"/>
                      <a:gd name="connsiteY9" fmla="*/ 3921 h 7141"/>
                      <a:gd name="connsiteX10" fmla="*/ 3833 w 12576"/>
                      <a:gd name="connsiteY10" fmla="*/ 4061 h 7141"/>
                      <a:gd name="connsiteX11" fmla="*/ 5794 w 12576"/>
                      <a:gd name="connsiteY11" fmla="*/ 5321 h 7141"/>
                      <a:gd name="connsiteX12" fmla="*/ 8874 w 12576"/>
                      <a:gd name="connsiteY12" fmla="*/ 7002 h 7141"/>
                      <a:gd name="connsiteX13" fmla="*/ 9715 w 12576"/>
                      <a:gd name="connsiteY13" fmla="*/ 7142 h 7141"/>
                      <a:gd name="connsiteX14" fmla="*/ 12515 w 12576"/>
                      <a:gd name="connsiteY14" fmla="*/ 5741 h 71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2576" h="7141">
                        <a:moveTo>
                          <a:pt x="12515" y="5741"/>
                        </a:moveTo>
                        <a:cubicBezTo>
                          <a:pt x="12655" y="5181"/>
                          <a:pt x="12655" y="4481"/>
                          <a:pt x="11395" y="3641"/>
                        </a:cubicBezTo>
                        <a:cubicBezTo>
                          <a:pt x="10835" y="3221"/>
                          <a:pt x="10275" y="3081"/>
                          <a:pt x="9715" y="3081"/>
                        </a:cubicBezTo>
                        <a:cubicBezTo>
                          <a:pt x="9295" y="2941"/>
                          <a:pt x="9014" y="2941"/>
                          <a:pt x="8734" y="2801"/>
                        </a:cubicBezTo>
                        <a:cubicBezTo>
                          <a:pt x="8314" y="2521"/>
                          <a:pt x="7894" y="2241"/>
                          <a:pt x="7614" y="1820"/>
                        </a:cubicBezTo>
                        <a:cubicBezTo>
                          <a:pt x="7334" y="1540"/>
                          <a:pt x="7054" y="1120"/>
                          <a:pt x="6634" y="840"/>
                        </a:cubicBezTo>
                        <a:cubicBezTo>
                          <a:pt x="5794" y="280"/>
                          <a:pt x="4674" y="0"/>
                          <a:pt x="3413" y="0"/>
                        </a:cubicBezTo>
                        <a:cubicBezTo>
                          <a:pt x="2013" y="0"/>
                          <a:pt x="1033" y="420"/>
                          <a:pt x="473" y="1260"/>
                        </a:cubicBezTo>
                        <a:cubicBezTo>
                          <a:pt x="52" y="1820"/>
                          <a:pt x="-88" y="2381"/>
                          <a:pt x="52" y="2801"/>
                        </a:cubicBezTo>
                        <a:cubicBezTo>
                          <a:pt x="473" y="3641"/>
                          <a:pt x="1593" y="3781"/>
                          <a:pt x="2713" y="3921"/>
                        </a:cubicBezTo>
                        <a:cubicBezTo>
                          <a:pt x="3133" y="3921"/>
                          <a:pt x="3693" y="4061"/>
                          <a:pt x="3833" y="4061"/>
                        </a:cubicBezTo>
                        <a:cubicBezTo>
                          <a:pt x="4534" y="4341"/>
                          <a:pt x="5234" y="4901"/>
                          <a:pt x="5794" y="5321"/>
                        </a:cubicBezTo>
                        <a:cubicBezTo>
                          <a:pt x="6774" y="6021"/>
                          <a:pt x="7614" y="6721"/>
                          <a:pt x="8874" y="7002"/>
                        </a:cubicBezTo>
                        <a:cubicBezTo>
                          <a:pt x="9154" y="7002"/>
                          <a:pt x="9435" y="7142"/>
                          <a:pt x="9715" y="7142"/>
                        </a:cubicBezTo>
                        <a:cubicBezTo>
                          <a:pt x="10975" y="7142"/>
                          <a:pt x="12235" y="6721"/>
                          <a:pt x="12515" y="5741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id="{78992F96-4051-4168-A3F5-21ED991B4659}"/>
                      </a:ext>
                    </a:extLst>
                  </p:cNvPr>
                  <p:cNvSpPr/>
                  <p:nvPr/>
                </p:nvSpPr>
                <p:spPr>
                  <a:xfrm>
                    <a:off x="5811957" y="5482409"/>
                    <a:ext cx="8233" cy="4620"/>
                  </a:xfrm>
                  <a:custGeom>
                    <a:avLst/>
                    <a:gdLst>
                      <a:gd name="connsiteX0" fmla="*/ 1455 w 8233"/>
                      <a:gd name="connsiteY0" fmla="*/ 4621 h 4620"/>
                      <a:gd name="connsiteX1" fmla="*/ 3556 w 8233"/>
                      <a:gd name="connsiteY1" fmla="*/ 4061 h 4620"/>
                      <a:gd name="connsiteX2" fmla="*/ 4956 w 8233"/>
                      <a:gd name="connsiteY2" fmla="*/ 3781 h 4620"/>
                      <a:gd name="connsiteX3" fmla="*/ 7337 w 8233"/>
                      <a:gd name="connsiteY3" fmla="*/ 2941 h 4620"/>
                      <a:gd name="connsiteX4" fmla="*/ 8177 w 8233"/>
                      <a:gd name="connsiteY4" fmla="*/ 1120 h 4620"/>
                      <a:gd name="connsiteX5" fmla="*/ 4676 w 8233"/>
                      <a:gd name="connsiteY5" fmla="*/ 0 h 4620"/>
                      <a:gd name="connsiteX6" fmla="*/ 4256 w 8233"/>
                      <a:gd name="connsiteY6" fmla="*/ 0 h 4620"/>
                      <a:gd name="connsiteX7" fmla="*/ 55 w 8233"/>
                      <a:gd name="connsiteY7" fmla="*/ 2661 h 4620"/>
                      <a:gd name="connsiteX8" fmla="*/ 335 w 8233"/>
                      <a:gd name="connsiteY8" fmla="*/ 4061 h 4620"/>
                      <a:gd name="connsiteX9" fmla="*/ 1455 w 8233"/>
                      <a:gd name="connsiteY9" fmla="*/ 4621 h 4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233" h="4620">
                        <a:moveTo>
                          <a:pt x="1455" y="4621"/>
                        </a:moveTo>
                        <a:cubicBezTo>
                          <a:pt x="2155" y="4621"/>
                          <a:pt x="2996" y="4341"/>
                          <a:pt x="3556" y="4061"/>
                        </a:cubicBezTo>
                        <a:cubicBezTo>
                          <a:pt x="3976" y="3921"/>
                          <a:pt x="4396" y="3781"/>
                          <a:pt x="4956" y="3781"/>
                        </a:cubicBezTo>
                        <a:cubicBezTo>
                          <a:pt x="5796" y="3641"/>
                          <a:pt x="6636" y="3501"/>
                          <a:pt x="7337" y="2941"/>
                        </a:cubicBezTo>
                        <a:cubicBezTo>
                          <a:pt x="7617" y="2661"/>
                          <a:pt x="8457" y="1960"/>
                          <a:pt x="8177" y="1120"/>
                        </a:cubicBezTo>
                        <a:cubicBezTo>
                          <a:pt x="7897" y="420"/>
                          <a:pt x="6776" y="0"/>
                          <a:pt x="4676" y="0"/>
                        </a:cubicBezTo>
                        <a:lnTo>
                          <a:pt x="4256" y="0"/>
                        </a:lnTo>
                        <a:cubicBezTo>
                          <a:pt x="1175" y="140"/>
                          <a:pt x="335" y="1540"/>
                          <a:pt x="55" y="2661"/>
                        </a:cubicBezTo>
                        <a:cubicBezTo>
                          <a:pt x="-85" y="3221"/>
                          <a:pt x="55" y="3781"/>
                          <a:pt x="335" y="4061"/>
                        </a:cubicBezTo>
                        <a:cubicBezTo>
                          <a:pt x="475" y="4481"/>
                          <a:pt x="895" y="4621"/>
                          <a:pt x="1455" y="4621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id="{5B0506BA-D6FE-4F62-A83D-AF4B37E784BD}"/>
                      </a:ext>
                    </a:extLst>
                  </p:cNvPr>
                  <p:cNvSpPr/>
                  <p:nvPr/>
                </p:nvSpPr>
                <p:spPr>
                  <a:xfrm>
                    <a:off x="5879640" y="5412814"/>
                    <a:ext cx="130716" cy="146472"/>
                  </a:xfrm>
                  <a:custGeom>
                    <a:avLst/>
                    <a:gdLst>
                      <a:gd name="connsiteX0" fmla="*/ 130655 w 130716"/>
                      <a:gd name="connsiteY0" fmla="*/ 67635 h 146472"/>
                      <a:gd name="connsiteX1" fmla="*/ 91026 w 130716"/>
                      <a:gd name="connsiteY1" fmla="*/ 420 h 146472"/>
                      <a:gd name="connsiteX2" fmla="*/ 90606 w 130716"/>
                      <a:gd name="connsiteY2" fmla="*/ 280 h 146472"/>
                      <a:gd name="connsiteX3" fmla="*/ 89766 w 130716"/>
                      <a:gd name="connsiteY3" fmla="*/ 280 h 146472"/>
                      <a:gd name="connsiteX4" fmla="*/ 88786 w 130716"/>
                      <a:gd name="connsiteY4" fmla="*/ 280 h 146472"/>
                      <a:gd name="connsiteX5" fmla="*/ 88366 w 130716"/>
                      <a:gd name="connsiteY5" fmla="*/ 700 h 146472"/>
                      <a:gd name="connsiteX6" fmla="*/ 91866 w 130716"/>
                      <a:gd name="connsiteY6" fmla="*/ 4341 h 146472"/>
                      <a:gd name="connsiteX7" fmla="*/ 92987 w 130716"/>
                      <a:gd name="connsiteY7" fmla="*/ 4761 h 146472"/>
                      <a:gd name="connsiteX8" fmla="*/ 93267 w 130716"/>
                      <a:gd name="connsiteY8" fmla="*/ 4901 h 146472"/>
                      <a:gd name="connsiteX9" fmla="*/ 93407 w 130716"/>
                      <a:gd name="connsiteY9" fmla="*/ 5041 h 146472"/>
                      <a:gd name="connsiteX10" fmla="*/ 93267 w 130716"/>
                      <a:gd name="connsiteY10" fmla="*/ 5181 h 146472"/>
                      <a:gd name="connsiteX11" fmla="*/ 92847 w 130716"/>
                      <a:gd name="connsiteY11" fmla="*/ 5181 h 146472"/>
                      <a:gd name="connsiteX12" fmla="*/ 91866 w 130716"/>
                      <a:gd name="connsiteY12" fmla="*/ 5461 h 146472"/>
                      <a:gd name="connsiteX13" fmla="*/ 91446 w 130716"/>
                      <a:gd name="connsiteY13" fmla="*/ 6721 h 146472"/>
                      <a:gd name="connsiteX14" fmla="*/ 91446 w 130716"/>
                      <a:gd name="connsiteY14" fmla="*/ 7002 h 146472"/>
                      <a:gd name="connsiteX15" fmla="*/ 90046 w 130716"/>
                      <a:gd name="connsiteY15" fmla="*/ 5321 h 146472"/>
                      <a:gd name="connsiteX16" fmla="*/ 89626 w 130716"/>
                      <a:gd name="connsiteY16" fmla="*/ 4341 h 146472"/>
                      <a:gd name="connsiteX17" fmla="*/ 86405 w 130716"/>
                      <a:gd name="connsiteY17" fmla="*/ 1120 h 146472"/>
                      <a:gd name="connsiteX18" fmla="*/ 83745 w 130716"/>
                      <a:gd name="connsiteY18" fmla="*/ 0 h 146472"/>
                      <a:gd name="connsiteX19" fmla="*/ 82624 w 130716"/>
                      <a:gd name="connsiteY19" fmla="*/ 420 h 146472"/>
                      <a:gd name="connsiteX20" fmla="*/ 83185 w 130716"/>
                      <a:gd name="connsiteY20" fmla="*/ 3641 h 146472"/>
                      <a:gd name="connsiteX21" fmla="*/ 83185 w 130716"/>
                      <a:gd name="connsiteY21" fmla="*/ 3781 h 146472"/>
                      <a:gd name="connsiteX22" fmla="*/ 78844 w 130716"/>
                      <a:gd name="connsiteY22" fmla="*/ 4201 h 146472"/>
                      <a:gd name="connsiteX23" fmla="*/ 74923 w 130716"/>
                      <a:gd name="connsiteY23" fmla="*/ 4201 h 146472"/>
                      <a:gd name="connsiteX24" fmla="*/ 72822 w 130716"/>
                      <a:gd name="connsiteY24" fmla="*/ 4901 h 146472"/>
                      <a:gd name="connsiteX25" fmla="*/ 71002 w 130716"/>
                      <a:gd name="connsiteY25" fmla="*/ 5461 h 146472"/>
                      <a:gd name="connsiteX26" fmla="*/ 69461 w 130716"/>
                      <a:gd name="connsiteY26" fmla="*/ 5601 h 146472"/>
                      <a:gd name="connsiteX27" fmla="*/ 67781 w 130716"/>
                      <a:gd name="connsiteY27" fmla="*/ 5881 h 146472"/>
                      <a:gd name="connsiteX28" fmla="*/ 66101 w 130716"/>
                      <a:gd name="connsiteY28" fmla="*/ 7002 h 146472"/>
                      <a:gd name="connsiteX29" fmla="*/ 65401 w 130716"/>
                      <a:gd name="connsiteY29" fmla="*/ 7702 h 146472"/>
                      <a:gd name="connsiteX30" fmla="*/ 64000 w 130716"/>
                      <a:gd name="connsiteY30" fmla="*/ 8262 h 146472"/>
                      <a:gd name="connsiteX31" fmla="*/ 63300 w 130716"/>
                      <a:gd name="connsiteY31" fmla="*/ 8402 h 146472"/>
                      <a:gd name="connsiteX32" fmla="*/ 61480 w 130716"/>
                      <a:gd name="connsiteY32" fmla="*/ 9242 h 146472"/>
                      <a:gd name="connsiteX33" fmla="*/ 58819 w 130716"/>
                      <a:gd name="connsiteY33" fmla="*/ 10082 h 146472"/>
                      <a:gd name="connsiteX34" fmla="*/ 56299 w 130716"/>
                      <a:gd name="connsiteY34" fmla="*/ 8262 h 146472"/>
                      <a:gd name="connsiteX35" fmla="*/ 61620 w 130716"/>
                      <a:gd name="connsiteY35" fmla="*/ 8262 h 146472"/>
                      <a:gd name="connsiteX36" fmla="*/ 61900 w 130716"/>
                      <a:gd name="connsiteY36" fmla="*/ 6721 h 146472"/>
                      <a:gd name="connsiteX37" fmla="*/ 56439 w 130716"/>
                      <a:gd name="connsiteY37" fmla="*/ 3641 h 146472"/>
                      <a:gd name="connsiteX38" fmla="*/ 55318 w 130716"/>
                      <a:gd name="connsiteY38" fmla="*/ 3361 h 146472"/>
                      <a:gd name="connsiteX39" fmla="*/ 47617 w 130716"/>
                      <a:gd name="connsiteY39" fmla="*/ 2100 h 146472"/>
                      <a:gd name="connsiteX40" fmla="*/ 39355 w 130716"/>
                      <a:gd name="connsiteY40" fmla="*/ 4341 h 146472"/>
                      <a:gd name="connsiteX41" fmla="*/ 35434 w 130716"/>
                      <a:gd name="connsiteY41" fmla="*/ 7422 h 146472"/>
                      <a:gd name="connsiteX42" fmla="*/ 32353 w 130716"/>
                      <a:gd name="connsiteY42" fmla="*/ 10082 h 146472"/>
                      <a:gd name="connsiteX43" fmla="*/ 31933 w 130716"/>
                      <a:gd name="connsiteY43" fmla="*/ 10362 h 146472"/>
                      <a:gd name="connsiteX44" fmla="*/ 27732 w 130716"/>
                      <a:gd name="connsiteY44" fmla="*/ 17364 h 146472"/>
                      <a:gd name="connsiteX45" fmla="*/ 30393 w 130716"/>
                      <a:gd name="connsiteY45" fmla="*/ 18764 h 146472"/>
                      <a:gd name="connsiteX46" fmla="*/ 31653 w 130716"/>
                      <a:gd name="connsiteY46" fmla="*/ 18624 h 146472"/>
                      <a:gd name="connsiteX47" fmla="*/ 33894 w 130716"/>
                      <a:gd name="connsiteY47" fmla="*/ 18764 h 146472"/>
                      <a:gd name="connsiteX48" fmla="*/ 35154 w 130716"/>
                      <a:gd name="connsiteY48" fmla="*/ 20024 h 146472"/>
                      <a:gd name="connsiteX49" fmla="*/ 37394 w 130716"/>
                      <a:gd name="connsiteY49" fmla="*/ 21565 h 146472"/>
                      <a:gd name="connsiteX50" fmla="*/ 38795 w 130716"/>
                      <a:gd name="connsiteY50" fmla="*/ 21145 h 146472"/>
                      <a:gd name="connsiteX51" fmla="*/ 41455 w 130716"/>
                      <a:gd name="connsiteY51" fmla="*/ 15683 h 146472"/>
                      <a:gd name="connsiteX52" fmla="*/ 44256 w 130716"/>
                      <a:gd name="connsiteY52" fmla="*/ 10922 h 146472"/>
                      <a:gd name="connsiteX53" fmla="*/ 45516 w 130716"/>
                      <a:gd name="connsiteY53" fmla="*/ 10642 h 146472"/>
                      <a:gd name="connsiteX54" fmla="*/ 44956 w 130716"/>
                      <a:gd name="connsiteY54" fmla="*/ 11903 h 146472"/>
                      <a:gd name="connsiteX55" fmla="*/ 44816 w 130716"/>
                      <a:gd name="connsiteY55" fmla="*/ 15683 h 146472"/>
                      <a:gd name="connsiteX56" fmla="*/ 47897 w 130716"/>
                      <a:gd name="connsiteY56" fmla="*/ 16804 h 146472"/>
                      <a:gd name="connsiteX57" fmla="*/ 48457 w 130716"/>
                      <a:gd name="connsiteY57" fmla="*/ 16804 h 146472"/>
                      <a:gd name="connsiteX58" fmla="*/ 47477 w 130716"/>
                      <a:gd name="connsiteY58" fmla="*/ 17224 h 146472"/>
                      <a:gd name="connsiteX59" fmla="*/ 46637 w 130716"/>
                      <a:gd name="connsiteY59" fmla="*/ 17644 h 146472"/>
                      <a:gd name="connsiteX60" fmla="*/ 44676 w 130716"/>
                      <a:gd name="connsiteY60" fmla="*/ 19464 h 146472"/>
                      <a:gd name="connsiteX61" fmla="*/ 44396 w 130716"/>
                      <a:gd name="connsiteY61" fmla="*/ 19884 h 146472"/>
                      <a:gd name="connsiteX62" fmla="*/ 39215 w 130716"/>
                      <a:gd name="connsiteY62" fmla="*/ 21985 h 146472"/>
                      <a:gd name="connsiteX63" fmla="*/ 37955 w 130716"/>
                      <a:gd name="connsiteY63" fmla="*/ 21985 h 146472"/>
                      <a:gd name="connsiteX64" fmla="*/ 34314 w 130716"/>
                      <a:gd name="connsiteY64" fmla="*/ 21425 h 146472"/>
                      <a:gd name="connsiteX65" fmla="*/ 30953 w 130716"/>
                      <a:gd name="connsiteY65" fmla="*/ 21425 h 146472"/>
                      <a:gd name="connsiteX66" fmla="*/ 25912 w 130716"/>
                      <a:gd name="connsiteY66" fmla="*/ 25346 h 146472"/>
                      <a:gd name="connsiteX67" fmla="*/ 24932 w 130716"/>
                      <a:gd name="connsiteY67" fmla="*/ 26326 h 146472"/>
                      <a:gd name="connsiteX68" fmla="*/ 17930 w 130716"/>
                      <a:gd name="connsiteY68" fmla="*/ 29967 h 146472"/>
                      <a:gd name="connsiteX69" fmla="*/ 17370 w 130716"/>
                      <a:gd name="connsiteY69" fmla="*/ 30527 h 146472"/>
                      <a:gd name="connsiteX70" fmla="*/ 19050 w 130716"/>
                      <a:gd name="connsiteY70" fmla="*/ 32767 h 146472"/>
                      <a:gd name="connsiteX71" fmla="*/ 19891 w 130716"/>
                      <a:gd name="connsiteY71" fmla="*/ 33467 h 146472"/>
                      <a:gd name="connsiteX72" fmla="*/ 20311 w 130716"/>
                      <a:gd name="connsiteY72" fmla="*/ 37248 h 146472"/>
                      <a:gd name="connsiteX73" fmla="*/ 19050 w 130716"/>
                      <a:gd name="connsiteY73" fmla="*/ 37108 h 146472"/>
                      <a:gd name="connsiteX74" fmla="*/ 17930 w 130716"/>
                      <a:gd name="connsiteY74" fmla="*/ 36828 h 146472"/>
                      <a:gd name="connsiteX75" fmla="*/ 14009 w 130716"/>
                      <a:gd name="connsiteY75" fmla="*/ 37528 h 146472"/>
                      <a:gd name="connsiteX76" fmla="*/ 11629 w 130716"/>
                      <a:gd name="connsiteY76" fmla="*/ 40609 h 146472"/>
                      <a:gd name="connsiteX77" fmla="*/ 11489 w 130716"/>
                      <a:gd name="connsiteY77" fmla="*/ 41589 h 146472"/>
                      <a:gd name="connsiteX78" fmla="*/ 11209 w 130716"/>
                      <a:gd name="connsiteY78" fmla="*/ 43129 h 146472"/>
                      <a:gd name="connsiteX79" fmla="*/ 12049 w 130716"/>
                      <a:gd name="connsiteY79" fmla="*/ 47050 h 146472"/>
                      <a:gd name="connsiteX80" fmla="*/ 16110 w 130716"/>
                      <a:gd name="connsiteY80" fmla="*/ 48311 h 146472"/>
                      <a:gd name="connsiteX81" fmla="*/ 17090 w 130716"/>
                      <a:gd name="connsiteY81" fmla="*/ 48311 h 146472"/>
                      <a:gd name="connsiteX82" fmla="*/ 22131 w 130716"/>
                      <a:gd name="connsiteY82" fmla="*/ 46910 h 146472"/>
                      <a:gd name="connsiteX83" fmla="*/ 23251 w 130716"/>
                      <a:gd name="connsiteY83" fmla="*/ 44530 h 146472"/>
                      <a:gd name="connsiteX84" fmla="*/ 24092 w 130716"/>
                      <a:gd name="connsiteY84" fmla="*/ 42569 h 146472"/>
                      <a:gd name="connsiteX85" fmla="*/ 25352 w 130716"/>
                      <a:gd name="connsiteY85" fmla="*/ 41029 h 146472"/>
                      <a:gd name="connsiteX86" fmla="*/ 28012 w 130716"/>
                      <a:gd name="connsiteY86" fmla="*/ 38928 h 146472"/>
                      <a:gd name="connsiteX87" fmla="*/ 28853 w 130716"/>
                      <a:gd name="connsiteY87" fmla="*/ 38928 h 146472"/>
                      <a:gd name="connsiteX88" fmla="*/ 30533 w 130716"/>
                      <a:gd name="connsiteY88" fmla="*/ 38789 h 146472"/>
                      <a:gd name="connsiteX89" fmla="*/ 31513 w 130716"/>
                      <a:gd name="connsiteY89" fmla="*/ 38228 h 146472"/>
                      <a:gd name="connsiteX90" fmla="*/ 32493 w 130716"/>
                      <a:gd name="connsiteY90" fmla="*/ 37808 h 146472"/>
                      <a:gd name="connsiteX91" fmla="*/ 36274 w 130716"/>
                      <a:gd name="connsiteY91" fmla="*/ 40329 h 146472"/>
                      <a:gd name="connsiteX92" fmla="*/ 37254 w 130716"/>
                      <a:gd name="connsiteY92" fmla="*/ 41169 h 146472"/>
                      <a:gd name="connsiteX93" fmla="*/ 40055 w 130716"/>
                      <a:gd name="connsiteY93" fmla="*/ 45790 h 146472"/>
                      <a:gd name="connsiteX94" fmla="*/ 40335 w 130716"/>
                      <a:gd name="connsiteY94" fmla="*/ 46210 h 146472"/>
                      <a:gd name="connsiteX95" fmla="*/ 40755 w 130716"/>
                      <a:gd name="connsiteY95" fmla="*/ 46210 h 146472"/>
                      <a:gd name="connsiteX96" fmla="*/ 42716 w 130716"/>
                      <a:gd name="connsiteY96" fmla="*/ 43830 h 146472"/>
                      <a:gd name="connsiteX97" fmla="*/ 41455 w 130716"/>
                      <a:gd name="connsiteY97" fmla="*/ 40329 h 146472"/>
                      <a:gd name="connsiteX98" fmla="*/ 40195 w 130716"/>
                      <a:gd name="connsiteY98" fmla="*/ 39629 h 146472"/>
                      <a:gd name="connsiteX99" fmla="*/ 37114 w 130716"/>
                      <a:gd name="connsiteY99" fmla="*/ 36968 h 146472"/>
                      <a:gd name="connsiteX100" fmla="*/ 42016 w 130716"/>
                      <a:gd name="connsiteY100" fmla="*/ 39209 h 146472"/>
                      <a:gd name="connsiteX101" fmla="*/ 44396 w 130716"/>
                      <a:gd name="connsiteY101" fmla="*/ 43129 h 146472"/>
                      <a:gd name="connsiteX102" fmla="*/ 45796 w 130716"/>
                      <a:gd name="connsiteY102" fmla="*/ 45790 h 146472"/>
                      <a:gd name="connsiteX103" fmla="*/ 48597 w 130716"/>
                      <a:gd name="connsiteY103" fmla="*/ 47890 h 146472"/>
                      <a:gd name="connsiteX104" fmla="*/ 49857 w 130716"/>
                      <a:gd name="connsiteY104" fmla="*/ 47190 h 146472"/>
                      <a:gd name="connsiteX105" fmla="*/ 49437 w 130716"/>
                      <a:gd name="connsiteY105" fmla="*/ 43970 h 146472"/>
                      <a:gd name="connsiteX106" fmla="*/ 49157 w 130716"/>
                      <a:gd name="connsiteY106" fmla="*/ 43409 h 146472"/>
                      <a:gd name="connsiteX107" fmla="*/ 51538 w 130716"/>
                      <a:gd name="connsiteY107" fmla="*/ 42709 h 146472"/>
                      <a:gd name="connsiteX108" fmla="*/ 52238 w 130716"/>
                      <a:gd name="connsiteY108" fmla="*/ 43830 h 146472"/>
                      <a:gd name="connsiteX109" fmla="*/ 52658 w 130716"/>
                      <a:gd name="connsiteY109" fmla="*/ 44810 h 146472"/>
                      <a:gd name="connsiteX110" fmla="*/ 57559 w 130716"/>
                      <a:gd name="connsiteY110" fmla="*/ 47190 h 146472"/>
                      <a:gd name="connsiteX111" fmla="*/ 60920 w 130716"/>
                      <a:gd name="connsiteY111" fmla="*/ 48171 h 146472"/>
                      <a:gd name="connsiteX112" fmla="*/ 61760 w 130716"/>
                      <a:gd name="connsiteY112" fmla="*/ 49991 h 146472"/>
                      <a:gd name="connsiteX113" fmla="*/ 60080 w 130716"/>
                      <a:gd name="connsiteY113" fmla="*/ 52652 h 146472"/>
                      <a:gd name="connsiteX114" fmla="*/ 50697 w 130716"/>
                      <a:gd name="connsiteY114" fmla="*/ 54752 h 146472"/>
                      <a:gd name="connsiteX115" fmla="*/ 48177 w 130716"/>
                      <a:gd name="connsiteY115" fmla="*/ 53632 h 146472"/>
                      <a:gd name="connsiteX116" fmla="*/ 45096 w 130716"/>
                      <a:gd name="connsiteY116" fmla="*/ 52511 h 146472"/>
                      <a:gd name="connsiteX117" fmla="*/ 43696 w 130716"/>
                      <a:gd name="connsiteY117" fmla="*/ 52792 h 146472"/>
                      <a:gd name="connsiteX118" fmla="*/ 37815 w 130716"/>
                      <a:gd name="connsiteY118" fmla="*/ 51951 h 146472"/>
                      <a:gd name="connsiteX119" fmla="*/ 37254 w 130716"/>
                      <a:gd name="connsiteY119" fmla="*/ 51671 h 146472"/>
                      <a:gd name="connsiteX120" fmla="*/ 35154 w 130716"/>
                      <a:gd name="connsiteY120" fmla="*/ 49991 h 146472"/>
                      <a:gd name="connsiteX121" fmla="*/ 34874 w 130716"/>
                      <a:gd name="connsiteY121" fmla="*/ 48871 h 146472"/>
                      <a:gd name="connsiteX122" fmla="*/ 33474 w 130716"/>
                      <a:gd name="connsiteY122" fmla="*/ 46490 h 146472"/>
                      <a:gd name="connsiteX123" fmla="*/ 31373 w 130716"/>
                      <a:gd name="connsiteY123" fmla="*/ 45930 h 146472"/>
                      <a:gd name="connsiteX124" fmla="*/ 27172 w 130716"/>
                      <a:gd name="connsiteY124" fmla="*/ 46770 h 146472"/>
                      <a:gd name="connsiteX125" fmla="*/ 24372 w 130716"/>
                      <a:gd name="connsiteY125" fmla="*/ 47470 h 146472"/>
                      <a:gd name="connsiteX126" fmla="*/ 10649 w 130716"/>
                      <a:gd name="connsiteY126" fmla="*/ 51671 h 146472"/>
                      <a:gd name="connsiteX127" fmla="*/ 9108 w 130716"/>
                      <a:gd name="connsiteY127" fmla="*/ 54192 h 146472"/>
                      <a:gd name="connsiteX128" fmla="*/ 8968 w 130716"/>
                      <a:gd name="connsiteY128" fmla="*/ 55592 h 146472"/>
                      <a:gd name="connsiteX129" fmla="*/ 6728 w 130716"/>
                      <a:gd name="connsiteY129" fmla="*/ 58393 h 146472"/>
                      <a:gd name="connsiteX130" fmla="*/ 6448 w 130716"/>
                      <a:gd name="connsiteY130" fmla="*/ 58673 h 146472"/>
                      <a:gd name="connsiteX131" fmla="*/ 2527 w 130716"/>
                      <a:gd name="connsiteY131" fmla="*/ 64134 h 146472"/>
                      <a:gd name="connsiteX132" fmla="*/ 1967 w 130716"/>
                      <a:gd name="connsiteY132" fmla="*/ 65114 h 146472"/>
                      <a:gd name="connsiteX133" fmla="*/ 846 w 130716"/>
                      <a:gd name="connsiteY133" fmla="*/ 70856 h 146472"/>
                      <a:gd name="connsiteX134" fmla="*/ 846 w 130716"/>
                      <a:gd name="connsiteY134" fmla="*/ 72676 h 146472"/>
                      <a:gd name="connsiteX135" fmla="*/ 426 w 130716"/>
                      <a:gd name="connsiteY135" fmla="*/ 75336 h 146472"/>
                      <a:gd name="connsiteX136" fmla="*/ 426 w 130716"/>
                      <a:gd name="connsiteY136" fmla="*/ 81358 h 146472"/>
                      <a:gd name="connsiteX137" fmla="*/ 4347 w 130716"/>
                      <a:gd name="connsiteY137" fmla="*/ 86819 h 146472"/>
                      <a:gd name="connsiteX138" fmla="*/ 5888 w 130716"/>
                      <a:gd name="connsiteY138" fmla="*/ 88499 h 146472"/>
                      <a:gd name="connsiteX139" fmla="*/ 13169 w 130716"/>
                      <a:gd name="connsiteY139" fmla="*/ 92420 h 146472"/>
                      <a:gd name="connsiteX140" fmla="*/ 20311 w 130716"/>
                      <a:gd name="connsiteY140" fmla="*/ 91300 h 146472"/>
                      <a:gd name="connsiteX141" fmla="*/ 22551 w 130716"/>
                      <a:gd name="connsiteY141" fmla="*/ 90880 h 146472"/>
                      <a:gd name="connsiteX142" fmla="*/ 27312 w 130716"/>
                      <a:gd name="connsiteY142" fmla="*/ 91860 h 146472"/>
                      <a:gd name="connsiteX143" fmla="*/ 28152 w 130716"/>
                      <a:gd name="connsiteY143" fmla="*/ 92280 h 146472"/>
                      <a:gd name="connsiteX144" fmla="*/ 29133 w 130716"/>
                      <a:gd name="connsiteY144" fmla="*/ 92700 h 146472"/>
                      <a:gd name="connsiteX145" fmla="*/ 32073 w 130716"/>
                      <a:gd name="connsiteY145" fmla="*/ 96201 h 146472"/>
                      <a:gd name="connsiteX146" fmla="*/ 34874 w 130716"/>
                      <a:gd name="connsiteY146" fmla="*/ 104463 h 146472"/>
                      <a:gd name="connsiteX147" fmla="*/ 37114 w 130716"/>
                      <a:gd name="connsiteY147" fmla="*/ 113985 h 146472"/>
                      <a:gd name="connsiteX148" fmla="*/ 36414 w 130716"/>
                      <a:gd name="connsiteY148" fmla="*/ 116085 h 146472"/>
                      <a:gd name="connsiteX149" fmla="*/ 35294 w 130716"/>
                      <a:gd name="connsiteY149" fmla="*/ 121267 h 146472"/>
                      <a:gd name="connsiteX150" fmla="*/ 37535 w 130716"/>
                      <a:gd name="connsiteY150" fmla="*/ 126588 h 146472"/>
                      <a:gd name="connsiteX151" fmla="*/ 39075 w 130716"/>
                      <a:gd name="connsiteY151" fmla="*/ 129248 h 146472"/>
                      <a:gd name="connsiteX152" fmla="*/ 39915 w 130716"/>
                      <a:gd name="connsiteY152" fmla="*/ 133309 h 146472"/>
                      <a:gd name="connsiteX153" fmla="*/ 40195 w 130716"/>
                      <a:gd name="connsiteY153" fmla="*/ 135690 h 146472"/>
                      <a:gd name="connsiteX154" fmla="*/ 41315 w 130716"/>
                      <a:gd name="connsiteY154" fmla="*/ 139190 h 146472"/>
                      <a:gd name="connsiteX155" fmla="*/ 42156 w 130716"/>
                      <a:gd name="connsiteY155" fmla="*/ 141571 h 146472"/>
                      <a:gd name="connsiteX156" fmla="*/ 42296 w 130716"/>
                      <a:gd name="connsiteY156" fmla="*/ 141851 h 146472"/>
                      <a:gd name="connsiteX157" fmla="*/ 45376 w 130716"/>
                      <a:gd name="connsiteY157" fmla="*/ 146052 h 146472"/>
                      <a:gd name="connsiteX158" fmla="*/ 47617 w 130716"/>
                      <a:gd name="connsiteY158" fmla="*/ 146472 h 146472"/>
                      <a:gd name="connsiteX159" fmla="*/ 53078 w 130716"/>
                      <a:gd name="connsiteY159" fmla="*/ 144932 h 146472"/>
                      <a:gd name="connsiteX160" fmla="*/ 58259 w 130716"/>
                      <a:gd name="connsiteY160" fmla="*/ 140871 h 146472"/>
                      <a:gd name="connsiteX161" fmla="*/ 59799 w 130716"/>
                      <a:gd name="connsiteY161" fmla="*/ 139471 h 146472"/>
                      <a:gd name="connsiteX162" fmla="*/ 63020 w 130716"/>
                      <a:gd name="connsiteY162" fmla="*/ 133029 h 146472"/>
                      <a:gd name="connsiteX163" fmla="*/ 64981 w 130716"/>
                      <a:gd name="connsiteY163" fmla="*/ 132049 h 146472"/>
                      <a:gd name="connsiteX164" fmla="*/ 64981 w 130716"/>
                      <a:gd name="connsiteY164" fmla="*/ 129388 h 146472"/>
                      <a:gd name="connsiteX165" fmla="*/ 66101 w 130716"/>
                      <a:gd name="connsiteY165" fmla="*/ 124907 h 146472"/>
                      <a:gd name="connsiteX166" fmla="*/ 67501 w 130716"/>
                      <a:gd name="connsiteY166" fmla="*/ 123367 h 146472"/>
                      <a:gd name="connsiteX167" fmla="*/ 69321 w 130716"/>
                      <a:gd name="connsiteY167" fmla="*/ 121126 h 146472"/>
                      <a:gd name="connsiteX168" fmla="*/ 70722 w 130716"/>
                      <a:gd name="connsiteY168" fmla="*/ 115665 h 146472"/>
                      <a:gd name="connsiteX169" fmla="*/ 70302 w 130716"/>
                      <a:gd name="connsiteY169" fmla="*/ 111324 h 146472"/>
                      <a:gd name="connsiteX170" fmla="*/ 70582 w 130716"/>
                      <a:gd name="connsiteY170" fmla="*/ 104183 h 146472"/>
                      <a:gd name="connsiteX171" fmla="*/ 70862 w 130716"/>
                      <a:gd name="connsiteY171" fmla="*/ 103483 h 146472"/>
                      <a:gd name="connsiteX172" fmla="*/ 74363 w 130716"/>
                      <a:gd name="connsiteY172" fmla="*/ 97881 h 146472"/>
                      <a:gd name="connsiteX173" fmla="*/ 78984 w 130716"/>
                      <a:gd name="connsiteY173" fmla="*/ 92420 h 146472"/>
                      <a:gd name="connsiteX174" fmla="*/ 80244 w 130716"/>
                      <a:gd name="connsiteY174" fmla="*/ 90460 h 146472"/>
                      <a:gd name="connsiteX175" fmla="*/ 82204 w 130716"/>
                      <a:gd name="connsiteY175" fmla="*/ 87379 h 146472"/>
                      <a:gd name="connsiteX176" fmla="*/ 83465 w 130716"/>
                      <a:gd name="connsiteY176" fmla="*/ 84438 h 146472"/>
                      <a:gd name="connsiteX177" fmla="*/ 84725 w 130716"/>
                      <a:gd name="connsiteY177" fmla="*/ 81638 h 146472"/>
                      <a:gd name="connsiteX178" fmla="*/ 84725 w 130716"/>
                      <a:gd name="connsiteY178" fmla="*/ 81078 h 146472"/>
                      <a:gd name="connsiteX179" fmla="*/ 83045 w 130716"/>
                      <a:gd name="connsiteY179" fmla="*/ 80238 h 146472"/>
                      <a:gd name="connsiteX180" fmla="*/ 80664 w 130716"/>
                      <a:gd name="connsiteY180" fmla="*/ 80938 h 146472"/>
                      <a:gd name="connsiteX181" fmla="*/ 79404 w 130716"/>
                      <a:gd name="connsiteY181" fmla="*/ 81358 h 146472"/>
                      <a:gd name="connsiteX182" fmla="*/ 74643 w 130716"/>
                      <a:gd name="connsiteY182" fmla="*/ 81498 h 146472"/>
                      <a:gd name="connsiteX183" fmla="*/ 73242 w 130716"/>
                      <a:gd name="connsiteY183" fmla="*/ 80378 h 146472"/>
                      <a:gd name="connsiteX184" fmla="*/ 73382 w 130716"/>
                      <a:gd name="connsiteY184" fmla="*/ 80518 h 146472"/>
                      <a:gd name="connsiteX185" fmla="*/ 75763 w 130716"/>
                      <a:gd name="connsiteY185" fmla="*/ 81218 h 146472"/>
                      <a:gd name="connsiteX186" fmla="*/ 81224 w 130716"/>
                      <a:gd name="connsiteY186" fmla="*/ 79397 h 146472"/>
                      <a:gd name="connsiteX187" fmla="*/ 87805 w 130716"/>
                      <a:gd name="connsiteY187" fmla="*/ 74776 h 146472"/>
                      <a:gd name="connsiteX188" fmla="*/ 88926 w 130716"/>
                      <a:gd name="connsiteY188" fmla="*/ 73796 h 146472"/>
                      <a:gd name="connsiteX189" fmla="*/ 93547 w 130716"/>
                      <a:gd name="connsiteY189" fmla="*/ 68615 h 146472"/>
                      <a:gd name="connsiteX190" fmla="*/ 92987 w 130716"/>
                      <a:gd name="connsiteY190" fmla="*/ 66094 h 146472"/>
                      <a:gd name="connsiteX191" fmla="*/ 86825 w 130716"/>
                      <a:gd name="connsiteY191" fmla="*/ 62314 h 146472"/>
                      <a:gd name="connsiteX192" fmla="*/ 86825 w 130716"/>
                      <a:gd name="connsiteY192" fmla="*/ 62314 h 146472"/>
                      <a:gd name="connsiteX193" fmla="*/ 84865 w 130716"/>
                      <a:gd name="connsiteY193" fmla="*/ 62734 h 146472"/>
                      <a:gd name="connsiteX194" fmla="*/ 82204 w 130716"/>
                      <a:gd name="connsiteY194" fmla="*/ 62734 h 146472"/>
                      <a:gd name="connsiteX195" fmla="*/ 79264 w 130716"/>
                      <a:gd name="connsiteY195" fmla="*/ 58113 h 146472"/>
                      <a:gd name="connsiteX196" fmla="*/ 79124 w 130716"/>
                      <a:gd name="connsiteY196" fmla="*/ 57833 h 146472"/>
                      <a:gd name="connsiteX197" fmla="*/ 81644 w 130716"/>
                      <a:gd name="connsiteY197" fmla="*/ 59373 h 146472"/>
                      <a:gd name="connsiteX198" fmla="*/ 85145 w 130716"/>
                      <a:gd name="connsiteY198" fmla="*/ 61333 h 146472"/>
                      <a:gd name="connsiteX199" fmla="*/ 87525 w 130716"/>
                      <a:gd name="connsiteY199" fmla="*/ 61613 h 146472"/>
                      <a:gd name="connsiteX200" fmla="*/ 90746 w 130716"/>
                      <a:gd name="connsiteY200" fmla="*/ 62454 h 146472"/>
                      <a:gd name="connsiteX201" fmla="*/ 95927 w 130716"/>
                      <a:gd name="connsiteY201" fmla="*/ 64134 h 146472"/>
                      <a:gd name="connsiteX202" fmla="*/ 96907 w 130716"/>
                      <a:gd name="connsiteY202" fmla="*/ 64274 h 146472"/>
                      <a:gd name="connsiteX203" fmla="*/ 98588 w 130716"/>
                      <a:gd name="connsiteY203" fmla="*/ 64414 h 146472"/>
                      <a:gd name="connsiteX204" fmla="*/ 102509 w 130716"/>
                      <a:gd name="connsiteY204" fmla="*/ 65814 h 146472"/>
                      <a:gd name="connsiteX205" fmla="*/ 103209 w 130716"/>
                      <a:gd name="connsiteY205" fmla="*/ 66795 h 146472"/>
                      <a:gd name="connsiteX206" fmla="*/ 105729 w 130716"/>
                      <a:gd name="connsiteY206" fmla="*/ 69315 h 146472"/>
                      <a:gd name="connsiteX207" fmla="*/ 106990 w 130716"/>
                      <a:gd name="connsiteY207" fmla="*/ 69315 h 146472"/>
                      <a:gd name="connsiteX208" fmla="*/ 107830 w 130716"/>
                      <a:gd name="connsiteY208" fmla="*/ 69315 h 146472"/>
                      <a:gd name="connsiteX209" fmla="*/ 108670 w 130716"/>
                      <a:gd name="connsiteY209" fmla="*/ 70856 h 146472"/>
                      <a:gd name="connsiteX210" fmla="*/ 108810 w 130716"/>
                      <a:gd name="connsiteY210" fmla="*/ 71276 h 146472"/>
                      <a:gd name="connsiteX211" fmla="*/ 110491 w 130716"/>
                      <a:gd name="connsiteY211" fmla="*/ 77017 h 146472"/>
                      <a:gd name="connsiteX212" fmla="*/ 112731 w 130716"/>
                      <a:gd name="connsiteY212" fmla="*/ 84018 h 146472"/>
                      <a:gd name="connsiteX213" fmla="*/ 116232 w 130716"/>
                      <a:gd name="connsiteY213" fmla="*/ 86679 h 146472"/>
                      <a:gd name="connsiteX214" fmla="*/ 118892 w 130716"/>
                      <a:gd name="connsiteY214" fmla="*/ 84438 h 146472"/>
                      <a:gd name="connsiteX215" fmla="*/ 119172 w 130716"/>
                      <a:gd name="connsiteY215" fmla="*/ 80658 h 146472"/>
                      <a:gd name="connsiteX216" fmla="*/ 119172 w 130716"/>
                      <a:gd name="connsiteY216" fmla="*/ 78277 h 146472"/>
                      <a:gd name="connsiteX217" fmla="*/ 121693 w 130716"/>
                      <a:gd name="connsiteY217" fmla="*/ 73936 h 146472"/>
                      <a:gd name="connsiteX218" fmla="*/ 122813 w 130716"/>
                      <a:gd name="connsiteY218" fmla="*/ 72816 h 146472"/>
                      <a:gd name="connsiteX219" fmla="*/ 128975 w 130716"/>
                      <a:gd name="connsiteY219" fmla="*/ 68475 h 146472"/>
                      <a:gd name="connsiteX220" fmla="*/ 128975 w 130716"/>
                      <a:gd name="connsiteY220" fmla="*/ 68475 h 146472"/>
                      <a:gd name="connsiteX221" fmla="*/ 128975 w 130716"/>
                      <a:gd name="connsiteY221" fmla="*/ 68475 h 146472"/>
                      <a:gd name="connsiteX222" fmla="*/ 129535 w 130716"/>
                      <a:gd name="connsiteY222" fmla="*/ 67915 h 146472"/>
                      <a:gd name="connsiteX223" fmla="*/ 130655 w 130716"/>
                      <a:gd name="connsiteY223" fmla="*/ 67635 h 146472"/>
                      <a:gd name="connsiteX224" fmla="*/ 69882 w 130716"/>
                      <a:gd name="connsiteY224" fmla="*/ 74916 h 146472"/>
                      <a:gd name="connsiteX225" fmla="*/ 67641 w 130716"/>
                      <a:gd name="connsiteY225" fmla="*/ 69735 h 146472"/>
                      <a:gd name="connsiteX226" fmla="*/ 64981 w 130716"/>
                      <a:gd name="connsiteY226" fmla="*/ 63854 h 146472"/>
                      <a:gd name="connsiteX227" fmla="*/ 63020 w 130716"/>
                      <a:gd name="connsiteY227" fmla="*/ 59653 h 146472"/>
                      <a:gd name="connsiteX228" fmla="*/ 71562 w 130716"/>
                      <a:gd name="connsiteY228" fmla="*/ 73656 h 146472"/>
                      <a:gd name="connsiteX229" fmla="*/ 71982 w 130716"/>
                      <a:gd name="connsiteY229" fmla="*/ 75477 h 146472"/>
                      <a:gd name="connsiteX230" fmla="*/ 72542 w 130716"/>
                      <a:gd name="connsiteY230" fmla="*/ 77997 h 146472"/>
                      <a:gd name="connsiteX231" fmla="*/ 71562 w 130716"/>
                      <a:gd name="connsiteY231" fmla="*/ 76877 h 146472"/>
                      <a:gd name="connsiteX232" fmla="*/ 69882 w 130716"/>
                      <a:gd name="connsiteY232" fmla="*/ 74916 h 146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</a:cxnLst>
                    <a:rect l="l" t="t" r="r" b="b"/>
                    <a:pathLst>
                      <a:path w="130716" h="146472">
                        <a:moveTo>
                          <a:pt x="130655" y="67635"/>
                        </a:moveTo>
                        <a:cubicBezTo>
                          <a:pt x="125754" y="41729"/>
                          <a:pt x="111751" y="17784"/>
                          <a:pt x="91026" y="420"/>
                        </a:cubicBezTo>
                        <a:cubicBezTo>
                          <a:pt x="90886" y="280"/>
                          <a:pt x="90746" y="280"/>
                          <a:pt x="90606" y="280"/>
                        </a:cubicBezTo>
                        <a:cubicBezTo>
                          <a:pt x="90326" y="280"/>
                          <a:pt x="90046" y="280"/>
                          <a:pt x="89766" y="280"/>
                        </a:cubicBezTo>
                        <a:cubicBezTo>
                          <a:pt x="89346" y="280"/>
                          <a:pt x="89066" y="280"/>
                          <a:pt x="88786" y="280"/>
                        </a:cubicBezTo>
                        <a:cubicBezTo>
                          <a:pt x="88506" y="280"/>
                          <a:pt x="88366" y="560"/>
                          <a:pt x="88366" y="700"/>
                        </a:cubicBezTo>
                        <a:cubicBezTo>
                          <a:pt x="88086" y="2941"/>
                          <a:pt x="90326" y="3781"/>
                          <a:pt x="91866" y="4341"/>
                        </a:cubicBezTo>
                        <a:cubicBezTo>
                          <a:pt x="92287" y="4481"/>
                          <a:pt x="92707" y="4621"/>
                          <a:pt x="92987" y="4761"/>
                        </a:cubicBezTo>
                        <a:lnTo>
                          <a:pt x="93267" y="4901"/>
                        </a:lnTo>
                        <a:cubicBezTo>
                          <a:pt x="93267" y="4901"/>
                          <a:pt x="93407" y="4901"/>
                          <a:pt x="93407" y="5041"/>
                        </a:cubicBezTo>
                        <a:cubicBezTo>
                          <a:pt x="93407" y="5041"/>
                          <a:pt x="93267" y="5181"/>
                          <a:pt x="93267" y="5181"/>
                        </a:cubicBezTo>
                        <a:lnTo>
                          <a:pt x="92847" y="5181"/>
                        </a:lnTo>
                        <a:cubicBezTo>
                          <a:pt x="92567" y="5181"/>
                          <a:pt x="92287" y="5181"/>
                          <a:pt x="91866" y="5461"/>
                        </a:cubicBezTo>
                        <a:cubicBezTo>
                          <a:pt x="91586" y="5741"/>
                          <a:pt x="91586" y="6161"/>
                          <a:pt x="91446" y="6721"/>
                        </a:cubicBezTo>
                        <a:cubicBezTo>
                          <a:pt x="91446" y="6862"/>
                          <a:pt x="91446" y="6862"/>
                          <a:pt x="91446" y="7002"/>
                        </a:cubicBezTo>
                        <a:cubicBezTo>
                          <a:pt x="90746" y="7142"/>
                          <a:pt x="90326" y="6161"/>
                          <a:pt x="90046" y="5321"/>
                        </a:cubicBezTo>
                        <a:cubicBezTo>
                          <a:pt x="89906" y="4901"/>
                          <a:pt x="89766" y="4621"/>
                          <a:pt x="89626" y="4341"/>
                        </a:cubicBezTo>
                        <a:cubicBezTo>
                          <a:pt x="88926" y="3081"/>
                          <a:pt x="87805" y="1960"/>
                          <a:pt x="86405" y="1120"/>
                        </a:cubicBezTo>
                        <a:cubicBezTo>
                          <a:pt x="85845" y="700"/>
                          <a:pt x="84725" y="0"/>
                          <a:pt x="83745" y="0"/>
                        </a:cubicBezTo>
                        <a:cubicBezTo>
                          <a:pt x="83325" y="0"/>
                          <a:pt x="82904" y="140"/>
                          <a:pt x="82624" y="420"/>
                        </a:cubicBezTo>
                        <a:cubicBezTo>
                          <a:pt x="81644" y="1400"/>
                          <a:pt x="82624" y="2661"/>
                          <a:pt x="83185" y="3641"/>
                        </a:cubicBezTo>
                        <a:cubicBezTo>
                          <a:pt x="83185" y="3641"/>
                          <a:pt x="83185" y="3641"/>
                          <a:pt x="83185" y="3781"/>
                        </a:cubicBezTo>
                        <a:cubicBezTo>
                          <a:pt x="81924" y="4481"/>
                          <a:pt x="80524" y="4481"/>
                          <a:pt x="78844" y="4201"/>
                        </a:cubicBezTo>
                        <a:cubicBezTo>
                          <a:pt x="77583" y="4061"/>
                          <a:pt x="76183" y="3921"/>
                          <a:pt x="74923" y="4201"/>
                        </a:cubicBezTo>
                        <a:cubicBezTo>
                          <a:pt x="74223" y="4341"/>
                          <a:pt x="73522" y="4621"/>
                          <a:pt x="72822" y="4901"/>
                        </a:cubicBezTo>
                        <a:cubicBezTo>
                          <a:pt x="72262" y="5041"/>
                          <a:pt x="71702" y="5321"/>
                          <a:pt x="71002" y="5461"/>
                        </a:cubicBezTo>
                        <a:cubicBezTo>
                          <a:pt x="70582" y="5601"/>
                          <a:pt x="70022" y="5601"/>
                          <a:pt x="69461" y="5601"/>
                        </a:cubicBezTo>
                        <a:cubicBezTo>
                          <a:pt x="68901" y="5601"/>
                          <a:pt x="68341" y="5741"/>
                          <a:pt x="67781" y="5881"/>
                        </a:cubicBezTo>
                        <a:cubicBezTo>
                          <a:pt x="66941" y="6161"/>
                          <a:pt x="66521" y="6581"/>
                          <a:pt x="66101" y="7002"/>
                        </a:cubicBezTo>
                        <a:cubicBezTo>
                          <a:pt x="65821" y="7282"/>
                          <a:pt x="65681" y="7422"/>
                          <a:pt x="65401" y="7702"/>
                        </a:cubicBezTo>
                        <a:cubicBezTo>
                          <a:pt x="64981" y="7982"/>
                          <a:pt x="64560" y="8122"/>
                          <a:pt x="64000" y="8262"/>
                        </a:cubicBezTo>
                        <a:cubicBezTo>
                          <a:pt x="63720" y="8262"/>
                          <a:pt x="63580" y="8402"/>
                          <a:pt x="63300" y="8402"/>
                        </a:cubicBezTo>
                        <a:cubicBezTo>
                          <a:pt x="62740" y="8542"/>
                          <a:pt x="62040" y="8962"/>
                          <a:pt x="61480" y="9242"/>
                        </a:cubicBezTo>
                        <a:cubicBezTo>
                          <a:pt x="60499" y="9802"/>
                          <a:pt x="59799" y="10222"/>
                          <a:pt x="58819" y="10082"/>
                        </a:cubicBezTo>
                        <a:cubicBezTo>
                          <a:pt x="57979" y="9942"/>
                          <a:pt x="56719" y="9102"/>
                          <a:pt x="56299" y="8262"/>
                        </a:cubicBezTo>
                        <a:cubicBezTo>
                          <a:pt x="59099" y="9102"/>
                          <a:pt x="60920" y="9242"/>
                          <a:pt x="61620" y="8262"/>
                        </a:cubicBezTo>
                        <a:cubicBezTo>
                          <a:pt x="61900" y="7842"/>
                          <a:pt x="62040" y="7282"/>
                          <a:pt x="61900" y="6721"/>
                        </a:cubicBezTo>
                        <a:cubicBezTo>
                          <a:pt x="61480" y="4761"/>
                          <a:pt x="58539" y="4201"/>
                          <a:pt x="56439" y="3641"/>
                        </a:cubicBezTo>
                        <a:cubicBezTo>
                          <a:pt x="56019" y="3501"/>
                          <a:pt x="55598" y="3501"/>
                          <a:pt x="55318" y="3361"/>
                        </a:cubicBezTo>
                        <a:cubicBezTo>
                          <a:pt x="52238" y="2521"/>
                          <a:pt x="49857" y="2100"/>
                          <a:pt x="47617" y="2100"/>
                        </a:cubicBezTo>
                        <a:cubicBezTo>
                          <a:pt x="44676" y="2100"/>
                          <a:pt x="41876" y="2801"/>
                          <a:pt x="39355" y="4341"/>
                        </a:cubicBezTo>
                        <a:cubicBezTo>
                          <a:pt x="37815" y="5181"/>
                          <a:pt x="36694" y="6301"/>
                          <a:pt x="35434" y="7422"/>
                        </a:cubicBezTo>
                        <a:cubicBezTo>
                          <a:pt x="34454" y="8402"/>
                          <a:pt x="33474" y="9242"/>
                          <a:pt x="32353" y="10082"/>
                        </a:cubicBezTo>
                        <a:lnTo>
                          <a:pt x="31933" y="10362"/>
                        </a:lnTo>
                        <a:cubicBezTo>
                          <a:pt x="29973" y="11623"/>
                          <a:pt x="25912" y="14283"/>
                          <a:pt x="27732" y="17364"/>
                        </a:cubicBezTo>
                        <a:cubicBezTo>
                          <a:pt x="28573" y="18624"/>
                          <a:pt x="29693" y="18764"/>
                          <a:pt x="30393" y="18764"/>
                        </a:cubicBezTo>
                        <a:cubicBezTo>
                          <a:pt x="30813" y="18764"/>
                          <a:pt x="31233" y="18764"/>
                          <a:pt x="31653" y="18624"/>
                        </a:cubicBezTo>
                        <a:cubicBezTo>
                          <a:pt x="32493" y="18484"/>
                          <a:pt x="33334" y="18484"/>
                          <a:pt x="33894" y="18764"/>
                        </a:cubicBezTo>
                        <a:cubicBezTo>
                          <a:pt x="34314" y="19044"/>
                          <a:pt x="34734" y="19464"/>
                          <a:pt x="35154" y="20024"/>
                        </a:cubicBezTo>
                        <a:cubicBezTo>
                          <a:pt x="35714" y="20725"/>
                          <a:pt x="36414" y="21565"/>
                          <a:pt x="37394" y="21565"/>
                        </a:cubicBezTo>
                        <a:cubicBezTo>
                          <a:pt x="37815" y="21565"/>
                          <a:pt x="38375" y="21425"/>
                          <a:pt x="38795" y="21145"/>
                        </a:cubicBezTo>
                        <a:cubicBezTo>
                          <a:pt x="41175" y="19884"/>
                          <a:pt x="41315" y="17644"/>
                          <a:pt x="41455" y="15683"/>
                        </a:cubicBezTo>
                        <a:cubicBezTo>
                          <a:pt x="41595" y="13443"/>
                          <a:pt x="41736" y="11623"/>
                          <a:pt x="44256" y="10922"/>
                        </a:cubicBezTo>
                        <a:cubicBezTo>
                          <a:pt x="44676" y="10782"/>
                          <a:pt x="45096" y="10782"/>
                          <a:pt x="45516" y="10642"/>
                        </a:cubicBezTo>
                        <a:cubicBezTo>
                          <a:pt x="45376" y="11062"/>
                          <a:pt x="45236" y="11483"/>
                          <a:pt x="44956" y="11903"/>
                        </a:cubicBezTo>
                        <a:cubicBezTo>
                          <a:pt x="44396" y="13023"/>
                          <a:pt x="43696" y="14283"/>
                          <a:pt x="44816" y="15683"/>
                        </a:cubicBezTo>
                        <a:cubicBezTo>
                          <a:pt x="45656" y="16804"/>
                          <a:pt x="46917" y="16804"/>
                          <a:pt x="47897" y="16804"/>
                        </a:cubicBezTo>
                        <a:cubicBezTo>
                          <a:pt x="48037" y="16804"/>
                          <a:pt x="48317" y="16804"/>
                          <a:pt x="48457" y="16804"/>
                        </a:cubicBezTo>
                        <a:cubicBezTo>
                          <a:pt x="48177" y="16944"/>
                          <a:pt x="47897" y="17084"/>
                          <a:pt x="47477" y="17224"/>
                        </a:cubicBezTo>
                        <a:cubicBezTo>
                          <a:pt x="47197" y="17364"/>
                          <a:pt x="46777" y="17504"/>
                          <a:pt x="46637" y="17644"/>
                        </a:cubicBezTo>
                        <a:cubicBezTo>
                          <a:pt x="45376" y="18204"/>
                          <a:pt x="45236" y="18624"/>
                          <a:pt x="44676" y="19464"/>
                        </a:cubicBezTo>
                        <a:lnTo>
                          <a:pt x="44396" y="19884"/>
                        </a:lnTo>
                        <a:cubicBezTo>
                          <a:pt x="43416" y="21565"/>
                          <a:pt x="41595" y="21985"/>
                          <a:pt x="39215" y="21985"/>
                        </a:cubicBezTo>
                        <a:cubicBezTo>
                          <a:pt x="38795" y="21985"/>
                          <a:pt x="38375" y="21985"/>
                          <a:pt x="37955" y="21985"/>
                        </a:cubicBezTo>
                        <a:cubicBezTo>
                          <a:pt x="36694" y="21985"/>
                          <a:pt x="35574" y="21845"/>
                          <a:pt x="34314" y="21425"/>
                        </a:cubicBezTo>
                        <a:cubicBezTo>
                          <a:pt x="33054" y="21005"/>
                          <a:pt x="32213" y="20865"/>
                          <a:pt x="30953" y="21425"/>
                        </a:cubicBezTo>
                        <a:cubicBezTo>
                          <a:pt x="28993" y="22405"/>
                          <a:pt x="27452" y="23945"/>
                          <a:pt x="25912" y="25346"/>
                        </a:cubicBezTo>
                        <a:cubicBezTo>
                          <a:pt x="25632" y="25626"/>
                          <a:pt x="25212" y="26046"/>
                          <a:pt x="24932" y="26326"/>
                        </a:cubicBezTo>
                        <a:cubicBezTo>
                          <a:pt x="23251" y="27866"/>
                          <a:pt x="20311" y="29687"/>
                          <a:pt x="17930" y="29967"/>
                        </a:cubicBezTo>
                        <a:cubicBezTo>
                          <a:pt x="17650" y="29967"/>
                          <a:pt x="17510" y="30247"/>
                          <a:pt x="17370" y="30527"/>
                        </a:cubicBezTo>
                        <a:cubicBezTo>
                          <a:pt x="17230" y="31647"/>
                          <a:pt x="18210" y="32347"/>
                          <a:pt x="19050" y="32767"/>
                        </a:cubicBezTo>
                        <a:cubicBezTo>
                          <a:pt x="19471" y="33047"/>
                          <a:pt x="19751" y="33187"/>
                          <a:pt x="19891" y="33467"/>
                        </a:cubicBezTo>
                        <a:cubicBezTo>
                          <a:pt x="20731" y="34448"/>
                          <a:pt x="20591" y="35708"/>
                          <a:pt x="20311" y="37248"/>
                        </a:cubicBezTo>
                        <a:cubicBezTo>
                          <a:pt x="19891" y="37248"/>
                          <a:pt x="19471" y="37108"/>
                          <a:pt x="19050" y="37108"/>
                        </a:cubicBezTo>
                        <a:cubicBezTo>
                          <a:pt x="18630" y="36968"/>
                          <a:pt x="18350" y="36968"/>
                          <a:pt x="17930" y="36828"/>
                        </a:cubicBezTo>
                        <a:cubicBezTo>
                          <a:pt x="16390" y="36688"/>
                          <a:pt x="15270" y="37108"/>
                          <a:pt x="14009" y="37528"/>
                        </a:cubicBezTo>
                        <a:cubicBezTo>
                          <a:pt x="11909" y="38228"/>
                          <a:pt x="11769" y="38928"/>
                          <a:pt x="11629" y="40609"/>
                        </a:cubicBezTo>
                        <a:cubicBezTo>
                          <a:pt x="11629" y="40889"/>
                          <a:pt x="11629" y="41169"/>
                          <a:pt x="11489" y="41589"/>
                        </a:cubicBezTo>
                        <a:cubicBezTo>
                          <a:pt x="11349" y="42149"/>
                          <a:pt x="11209" y="42709"/>
                          <a:pt x="11209" y="43129"/>
                        </a:cubicBezTo>
                        <a:cubicBezTo>
                          <a:pt x="10789" y="44390"/>
                          <a:pt x="10509" y="45370"/>
                          <a:pt x="12049" y="47050"/>
                        </a:cubicBezTo>
                        <a:cubicBezTo>
                          <a:pt x="13309" y="48311"/>
                          <a:pt x="14710" y="48311"/>
                          <a:pt x="16110" y="48311"/>
                        </a:cubicBezTo>
                        <a:lnTo>
                          <a:pt x="17090" y="48311"/>
                        </a:lnTo>
                        <a:cubicBezTo>
                          <a:pt x="18490" y="48311"/>
                          <a:pt x="21011" y="48030"/>
                          <a:pt x="22131" y="46910"/>
                        </a:cubicBezTo>
                        <a:cubicBezTo>
                          <a:pt x="22831" y="46210"/>
                          <a:pt x="22971" y="45370"/>
                          <a:pt x="23251" y="44530"/>
                        </a:cubicBezTo>
                        <a:cubicBezTo>
                          <a:pt x="23532" y="43830"/>
                          <a:pt x="23672" y="43129"/>
                          <a:pt x="24092" y="42569"/>
                        </a:cubicBezTo>
                        <a:cubicBezTo>
                          <a:pt x="24512" y="42149"/>
                          <a:pt x="24932" y="41589"/>
                          <a:pt x="25352" y="41029"/>
                        </a:cubicBezTo>
                        <a:cubicBezTo>
                          <a:pt x="26052" y="39909"/>
                          <a:pt x="26752" y="39069"/>
                          <a:pt x="28012" y="38928"/>
                        </a:cubicBezTo>
                        <a:cubicBezTo>
                          <a:pt x="28292" y="38928"/>
                          <a:pt x="28573" y="38928"/>
                          <a:pt x="28853" y="38928"/>
                        </a:cubicBezTo>
                        <a:cubicBezTo>
                          <a:pt x="29553" y="38928"/>
                          <a:pt x="30113" y="38928"/>
                          <a:pt x="30533" y="38789"/>
                        </a:cubicBezTo>
                        <a:cubicBezTo>
                          <a:pt x="30953" y="38649"/>
                          <a:pt x="31233" y="38508"/>
                          <a:pt x="31513" y="38228"/>
                        </a:cubicBezTo>
                        <a:cubicBezTo>
                          <a:pt x="31793" y="37948"/>
                          <a:pt x="32073" y="37808"/>
                          <a:pt x="32493" y="37808"/>
                        </a:cubicBezTo>
                        <a:cubicBezTo>
                          <a:pt x="33474" y="37948"/>
                          <a:pt x="35154" y="39349"/>
                          <a:pt x="36274" y="40329"/>
                        </a:cubicBezTo>
                        <a:cubicBezTo>
                          <a:pt x="36694" y="40609"/>
                          <a:pt x="36974" y="40889"/>
                          <a:pt x="37254" y="41169"/>
                        </a:cubicBezTo>
                        <a:cubicBezTo>
                          <a:pt x="38795" y="42289"/>
                          <a:pt x="39635" y="43830"/>
                          <a:pt x="40055" y="45790"/>
                        </a:cubicBezTo>
                        <a:cubicBezTo>
                          <a:pt x="40055" y="45930"/>
                          <a:pt x="40195" y="46070"/>
                          <a:pt x="40335" y="46210"/>
                        </a:cubicBezTo>
                        <a:cubicBezTo>
                          <a:pt x="40475" y="46350"/>
                          <a:pt x="40615" y="46350"/>
                          <a:pt x="40755" y="46210"/>
                        </a:cubicBezTo>
                        <a:cubicBezTo>
                          <a:pt x="41736" y="45930"/>
                          <a:pt x="42436" y="44950"/>
                          <a:pt x="42716" y="43830"/>
                        </a:cubicBezTo>
                        <a:cubicBezTo>
                          <a:pt x="42996" y="42429"/>
                          <a:pt x="42436" y="41029"/>
                          <a:pt x="41455" y="40329"/>
                        </a:cubicBezTo>
                        <a:cubicBezTo>
                          <a:pt x="41175" y="40049"/>
                          <a:pt x="40755" y="39909"/>
                          <a:pt x="40195" y="39629"/>
                        </a:cubicBezTo>
                        <a:cubicBezTo>
                          <a:pt x="38935" y="38928"/>
                          <a:pt x="36694" y="37948"/>
                          <a:pt x="37114" y="36968"/>
                        </a:cubicBezTo>
                        <a:cubicBezTo>
                          <a:pt x="37675" y="35568"/>
                          <a:pt x="40895" y="38228"/>
                          <a:pt x="42016" y="39209"/>
                        </a:cubicBezTo>
                        <a:cubicBezTo>
                          <a:pt x="43136" y="40329"/>
                          <a:pt x="43696" y="41589"/>
                          <a:pt x="44396" y="43129"/>
                        </a:cubicBezTo>
                        <a:cubicBezTo>
                          <a:pt x="44816" y="43970"/>
                          <a:pt x="45236" y="44950"/>
                          <a:pt x="45796" y="45790"/>
                        </a:cubicBezTo>
                        <a:cubicBezTo>
                          <a:pt x="46216" y="46350"/>
                          <a:pt x="47337" y="47890"/>
                          <a:pt x="48597" y="47890"/>
                        </a:cubicBezTo>
                        <a:cubicBezTo>
                          <a:pt x="48877" y="47890"/>
                          <a:pt x="49437" y="47750"/>
                          <a:pt x="49857" y="47190"/>
                        </a:cubicBezTo>
                        <a:cubicBezTo>
                          <a:pt x="50417" y="46490"/>
                          <a:pt x="49857" y="45090"/>
                          <a:pt x="49437" y="43970"/>
                        </a:cubicBezTo>
                        <a:cubicBezTo>
                          <a:pt x="49297" y="43690"/>
                          <a:pt x="49297" y="43550"/>
                          <a:pt x="49157" y="43409"/>
                        </a:cubicBezTo>
                        <a:cubicBezTo>
                          <a:pt x="49857" y="42989"/>
                          <a:pt x="50838" y="42429"/>
                          <a:pt x="51538" y="42709"/>
                        </a:cubicBezTo>
                        <a:cubicBezTo>
                          <a:pt x="51818" y="42849"/>
                          <a:pt x="51958" y="43269"/>
                          <a:pt x="52238" y="43830"/>
                        </a:cubicBezTo>
                        <a:cubicBezTo>
                          <a:pt x="52378" y="44250"/>
                          <a:pt x="52518" y="44530"/>
                          <a:pt x="52658" y="44810"/>
                        </a:cubicBezTo>
                        <a:cubicBezTo>
                          <a:pt x="53778" y="46770"/>
                          <a:pt x="55879" y="46910"/>
                          <a:pt x="57559" y="47190"/>
                        </a:cubicBezTo>
                        <a:cubicBezTo>
                          <a:pt x="58819" y="47330"/>
                          <a:pt x="59940" y="47470"/>
                          <a:pt x="60920" y="48171"/>
                        </a:cubicBezTo>
                        <a:cubicBezTo>
                          <a:pt x="61620" y="48731"/>
                          <a:pt x="61760" y="49431"/>
                          <a:pt x="61760" y="49991"/>
                        </a:cubicBezTo>
                        <a:cubicBezTo>
                          <a:pt x="61760" y="50971"/>
                          <a:pt x="61060" y="52231"/>
                          <a:pt x="60080" y="52652"/>
                        </a:cubicBezTo>
                        <a:cubicBezTo>
                          <a:pt x="57839" y="53912"/>
                          <a:pt x="53078" y="55032"/>
                          <a:pt x="50697" y="54752"/>
                        </a:cubicBezTo>
                        <a:cubicBezTo>
                          <a:pt x="49717" y="54612"/>
                          <a:pt x="49017" y="54192"/>
                          <a:pt x="48177" y="53632"/>
                        </a:cubicBezTo>
                        <a:cubicBezTo>
                          <a:pt x="47337" y="53072"/>
                          <a:pt x="46356" y="52511"/>
                          <a:pt x="45096" y="52511"/>
                        </a:cubicBezTo>
                        <a:cubicBezTo>
                          <a:pt x="44676" y="52511"/>
                          <a:pt x="44256" y="52652"/>
                          <a:pt x="43696" y="52792"/>
                        </a:cubicBezTo>
                        <a:cubicBezTo>
                          <a:pt x="41595" y="53492"/>
                          <a:pt x="40055" y="52932"/>
                          <a:pt x="37815" y="51951"/>
                        </a:cubicBezTo>
                        <a:lnTo>
                          <a:pt x="37254" y="51671"/>
                        </a:lnTo>
                        <a:cubicBezTo>
                          <a:pt x="36134" y="51251"/>
                          <a:pt x="35574" y="50971"/>
                          <a:pt x="35154" y="49991"/>
                        </a:cubicBezTo>
                        <a:cubicBezTo>
                          <a:pt x="35014" y="49711"/>
                          <a:pt x="34874" y="49291"/>
                          <a:pt x="34874" y="48871"/>
                        </a:cubicBezTo>
                        <a:cubicBezTo>
                          <a:pt x="34734" y="48030"/>
                          <a:pt x="34454" y="47190"/>
                          <a:pt x="33474" y="46490"/>
                        </a:cubicBezTo>
                        <a:cubicBezTo>
                          <a:pt x="32914" y="46070"/>
                          <a:pt x="32213" y="45930"/>
                          <a:pt x="31373" y="45930"/>
                        </a:cubicBezTo>
                        <a:cubicBezTo>
                          <a:pt x="30113" y="45930"/>
                          <a:pt x="28573" y="46350"/>
                          <a:pt x="27172" y="46770"/>
                        </a:cubicBezTo>
                        <a:cubicBezTo>
                          <a:pt x="26052" y="47050"/>
                          <a:pt x="25072" y="47330"/>
                          <a:pt x="24372" y="47470"/>
                        </a:cubicBezTo>
                        <a:cubicBezTo>
                          <a:pt x="19611" y="47750"/>
                          <a:pt x="15690" y="49011"/>
                          <a:pt x="10649" y="51671"/>
                        </a:cubicBezTo>
                        <a:cubicBezTo>
                          <a:pt x="9248" y="52511"/>
                          <a:pt x="9108" y="53212"/>
                          <a:pt x="9108" y="54192"/>
                        </a:cubicBezTo>
                        <a:cubicBezTo>
                          <a:pt x="9108" y="54612"/>
                          <a:pt x="9108" y="55032"/>
                          <a:pt x="8968" y="55592"/>
                        </a:cubicBezTo>
                        <a:cubicBezTo>
                          <a:pt x="8688" y="56712"/>
                          <a:pt x="7708" y="57553"/>
                          <a:pt x="6728" y="58393"/>
                        </a:cubicBezTo>
                        <a:lnTo>
                          <a:pt x="6448" y="58673"/>
                        </a:lnTo>
                        <a:cubicBezTo>
                          <a:pt x="4767" y="60213"/>
                          <a:pt x="3647" y="62174"/>
                          <a:pt x="2527" y="64134"/>
                        </a:cubicBezTo>
                        <a:lnTo>
                          <a:pt x="1967" y="65114"/>
                        </a:lnTo>
                        <a:cubicBezTo>
                          <a:pt x="846" y="67075"/>
                          <a:pt x="846" y="68895"/>
                          <a:pt x="846" y="70856"/>
                        </a:cubicBezTo>
                        <a:cubicBezTo>
                          <a:pt x="846" y="71416"/>
                          <a:pt x="846" y="72116"/>
                          <a:pt x="846" y="72676"/>
                        </a:cubicBezTo>
                        <a:cubicBezTo>
                          <a:pt x="846" y="73656"/>
                          <a:pt x="566" y="74496"/>
                          <a:pt x="426" y="75336"/>
                        </a:cubicBezTo>
                        <a:cubicBezTo>
                          <a:pt x="6" y="77297"/>
                          <a:pt x="-274" y="79257"/>
                          <a:pt x="426" y="81358"/>
                        </a:cubicBezTo>
                        <a:cubicBezTo>
                          <a:pt x="1127" y="83458"/>
                          <a:pt x="2807" y="85139"/>
                          <a:pt x="4347" y="86819"/>
                        </a:cubicBezTo>
                        <a:cubicBezTo>
                          <a:pt x="4907" y="87379"/>
                          <a:pt x="5468" y="87939"/>
                          <a:pt x="5888" y="88499"/>
                        </a:cubicBezTo>
                        <a:cubicBezTo>
                          <a:pt x="7848" y="90740"/>
                          <a:pt x="9668" y="92560"/>
                          <a:pt x="13169" y="92420"/>
                        </a:cubicBezTo>
                        <a:cubicBezTo>
                          <a:pt x="15550" y="92280"/>
                          <a:pt x="17930" y="91860"/>
                          <a:pt x="20311" y="91300"/>
                        </a:cubicBezTo>
                        <a:cubicBezTo>
                          <a:pt x="21011" y="91160"/>
                          <a:pt x="21851" y="91020"/>
                          <a:pt x="22551" y="90880"/>
                        </a:cubicBezTo>
                        <a:cubicBezTo>
                          <a:pt x="24652" y="90460"/>
                          <a:pt x="25632" y="91020"/>
                          <a:pt x="27312" y="91860"/>
                        </a:cubicBezTo>
                        <a:lnTo>
                          <a:pt x="28152" y="92280"/>
                        </a:lnTo>
                        <a:cubicBezTo>
                          <a:pt x="28433" y="92420"/>
                          <a:pt x="28853" y="92560"/>
                          <a:pt x="29133" y="92700"/>
                        </a:cubicBezTo>
                        <a:cubicBezTo>
                          <a:pt x="30953" y="93540"/>
                          <a:pt x="31933" y="93961"/>
                          <a:pt x="32073" y="96201"/>
                        </a:cubicBezTo>
                        <a:cubicBezTo>
                          <a:pt x="32213" y="99422"/>
                          <a:pt x="33054" y="101662"/>
                          <a:pt x="34874" y="104463"/>
                        </a:cubicBezTo>
                        <a:cubicBezTo>
                          <a:pt x="36554" y="106983"/>
                          <a:pt x="37955" y="111044"/>
                          <a:pt x="37114" y="113985"/>
                        </a:cubicBezTo>
                        <a:cubicBezTo>
                          <a:pt x="36974" y="114685"/>
                          <a:pt x="36694" y="115385"/>
                          <a:pt x="36414" y="116085"/>
                        </a:cubicBezTo>
                        <a:cubicBezTo>
                          <a:pt x="35854" y="117626"/>
                          <a:pt x="35154" y="119306"/>
                          <a:pt x="35294" y="121267"/>
                        </a:cubicBezTo>
                        <a:cubicBezTo>
                          <a:pt x="35574" y="123227"/>
                          <a:pt x="36554" y="124907"/>
                          <a:pt x="37535" y="126588"/>
                        </a:cubicBezTo>
                        <a:cubicBezTo>
                          <a:pt x="38095" y="127428"/>
                          <a:pt x="38655" y="128268"/>
                          <a:pt x="39075" y="129248"/>
                        </a:cubicBezTo>
                        <a:cubicBezTo>
                          <a:pt x="39635" y="130509"/>
                          <a:pt x="39775" y="131909"/>
                          <a:pt x="39915" y="133309"/>
                        </a:cubicBezTo>
                        <a:cubicBezTo>
                          <a:pt x="40055" y="134149"/>
                          <a:pt x="40055" y="134990"/>
                          <a:pt x="40195" y="135690"/>
                        </a:cubicBezTo>
                        <a:cubicBezTo>
                          <a:pt x="40475" y="136950"/>
                          <a:pt x="40895" y="138070"/>
                          <a:pt x="41315" y="139190"/>
                        </a:cubicBezTo>
                        <a:cubicBezTo>
                          <a:pt x="41595" y="140031"/>
                          <a:pt x="41876" y="140731"/>
                          <a:pt x="42156" y="141571"/>
                        </a:cubicBezTo>
                        <a:lnTo>
                          <a:pt x="42296" y="141851"/>
                        </a:lnTo>
                        <a:cubicBezTo>
                          <a:pt x="42716" y="143671"/>
                          <a:pt x="43276" y="145212"/>
                          <a:pt x="45376" y="146052"/>
                        </a:cubicBezTo>
                        <a:cubicBezTo>
                          <a:pt x="46076" y="146332"/>
                          <a:pt x="46777" y="146472"/>
                          <a:pt x="47617" y="146472"/>
                        </a:cubicBezTo>
                        <a:cubicBezTo>
                          <a:pt x="49437" y="146472"/>
                          <a:pt x="51397" y="145912"/>
                          <a:pt x="53078" y="144932"/>
                        </a:cubicBezTo>
                        <a:cubicBezTo>
                          <a:pt x="54898" y="143811"/>
                          <a:pt x="56579" y="142411"/>
                          <a:pt x="58259" y="140871"/>
                        </a:cubicBezTo>
                        <a:cubicBezTo>
                          <a:pt x="58819" y="140451"/>
                          <a:pt x="59239" y="140031"/>
                          <a:pt x="59799" y="139471"/>
                        </a:cubicBezTo>
                        <a:cubicBezTo>
                          <a:pt x="61620" y="137930"/>
                          <a:pt x="63440" y="136110"/>
                          <a:pt x="63020" y="133029"/>
                        </a:cubicBezTo>
                        <a:cubicBezTo>
                          <a:pt x="64000" y="132749"/>
                          <a:pt x="64560" y="132609"/>
                          <a:pt x="64981" y="132049"/>
                        </a:cubicBezTo>
                        <a:cubicBezTo>
                          <a:pt x="65401" y="131489"/>
                          <a:pt x="65261" y="130789"/>
                          <a:pt x="64981" y="129388"/>
                        </a:cubicBezTo>
                        <a:cubicBezTo>
                          <a:pt x="64560" y="127428"/>
                          <a:pt x="64841" y="126588"/>
                          <a:pt x="66101" y="124907"/>
                        </a:cubicBezTo>
                        <a:cubicBezTo>
                          <a:pt x="66521" y="124347"/>
                          <a:pt x="67081" y="123787"/>
                          <a:pt x="67501" y="123367"/>
                        </a:cubicBezTo>
                        <a:cubicBezTo>
                          <a:pt x="68201" y="122667"/>
                          <a:pt x="68901" y="122107"/>
                          <a:pt x="69321" y="121126"/>
                        </a:cubicBezTo>
                        <a:cubicBezTo>
                          <a:pt x="70162" y="119586"/>
                          <a:pt x="70582" y="117486"/>
                          <a:pt x="70722" y="115665"/>
                        </a:cubicBezTo>
                        <a:cubicBezTo>
                          <a:pt x="70722" y="114125"/>
                          <a:pt x="70582" y="112725"/>
                          <a:pt x="70302" y="111324"/>
                        </a:cubicBezTo>
                        <a:cubicBezTo>
                          <a:pt x="69882" y="108944"/>
                          <a:pt x="69601" y="106563"/>
                          <a:pt x="70582" y="104183"/>
                        </a:cubicBezTo>
                        <a:lnTo>
                          <a:pt x="70862" y="103483"/>
                        </a:lnTo>
                        <a:cubicBezTo>
                          <a:pt x="71702" y="101242"/>
                          <a:pt x="72542" y="99282"/>
                          <a:pt x="74363" y="97881"/>
                        </a:cubicBezTo>
                        <a:cubicBezTo>
                          <a:pt x="76323" y="96481"/>
                          <a:pt x="77583" y="94661"/>
                          <a:pt x="78984" y="92420"/>
                        </a:cubicBezTo>
                        <a:cubicBezTo>
                          <a:pt x="79404" y="91720"/>
                          <a:pt x="79824" y="91160"/>
                          <a:pt x="80244" y="90460"/>
                        </a:cubicBezTo>
                        <a:cubicBezTo>
                          <a:pt x="80944" y="89480"/>
                          <a:pt x="81644" y="88499"/>
                          <a:pt x="82204" y="87379"/>
                        </a:cubicBezTo>
                        <a:cubicBezTo>
                          <a:pt x="82764" y="86399"/>
                          <a:pt x="83185" y="85419"/>
                          <a:pt x="83465" y="84438"/>
                        </a:cubicBezTo>
                        <a:cubicBezTo>
                          <a:pt x="83745" y="83458"/>
                          <a:pt x="84165" y="82478"/>
                          <a:pt x="84725" y="81638"/>
                        </a:cubicBezTo>
                        <a:cubicBezTo>
                          <a:pt x="84865" y="81498"/>
                          <a:pt x="84865" y="81218"/>
                          <a:pt x="84725" y="81078"/>
                        </a:cubicBezTo>
                        <a:cubicBezTo>
                          <a:pt x="84305" y="80518"/>
                          <a:pt x="83745" y="80238"/>
                          <a:pt x="83045" y="80238"/>
                        </a:cubicBezTo>
                        <a:cubicBezTo>
                          <a:pt x="82344" y="80238"/>
                          <a:pt x="81504" y="80518"/>
                          <a:pt x="80664" y="80938"/>
                        </a:cubicBezTo>
                        <a:cubicBezTo>
                          <a:pt x="80244" y="81078"/>
                          <a:pt x="79824" y="81358"/>
                          <a:pt x="79404" y="81358"/>
                        </a:cubicBezTo>
                        <a:cubicBezTo>
                          <a:pt x="77863" y="81638"/>
                          <a:pt x="75903" y="81918"/>
                          <a:pt x="74643" y="81498"/>
                        </a:cubicBezTo>
                        <a:cubicBezTo>
                          <a:pt x="73943" y="81218"/>
                          <a:pt x="73662" y="80798"/>
                          <a:pt x="73242" y="80378"/>
                        </a:cubicBezTo>
                        <a:cubicBezTo>
                          <a:pt x="73242" y="80378"/>
                          <a:pt x="73382" y="80378"/>
                          <a:pt x="73382" y="80518"/>
                        </a:cubicBezTo>
                        <a:cubicBezTo>
                          <a:pt x="74083" y="80938"/>
                          <a:pt x="74923" y="81218"/>
                          <a:pt x="75763" y="81218"/>
                        </a:cubicBezTo>
                        <a:cubicBezTo>
                          <a:pt x="77583" y="81218"/>
                          <a:pt x="79544" y="80378"/>
                          <a:pt x="81224" y="79397"/>
                        </a:cubicBezTo>
                        <a:cubicBezTo>
                          <a:pt x="83885" y="77997"/>
                          <a:pt x="86125" y="76177"/>
                          <a:pt x="87805" y="74776"/>
                        </a:cubicBezTo>
                        <a:cubicBezTo>
                          <a:pt x="88086" y="74496"/>
                          <a:pt x="88506" y="74216"/>
                          <a:pt x="88926" y="73796"/>
                        </a:cubicBezTo>
                        <a:cubicBezTo>
                          <a:pt x="90746" y="72396"/>
                          <a:pt x="92987" y="70575"/>
                          <a:pt x="93547" y="68615"/>
                        </a:cubicBezTo>
                        <a:cubicBezTo>
                          <a:pt x="93687" y="68055"/>
                          <a:pt x="93827" y="67215"/>
                          <a:pt x="92987" y="66094"/>
                        </a:cubicBezTo>
                        <a:cubicBezTo>
                          <a:pt x="91586" y="64274"/>
                          <a:pt x="88506" y="62314"/>
                          <a:pt x="86825" y="62314"/>
                        </a:cubicBezTo>
                        <a:lnTo>
                          <a:pt x="86825" y="62314"/>
                        </a:lnTo>
                        <a:cubicBezTo>
                          <a:pt x="86125" y="62314"/>
                          <a:pt x="85425" y="62594"/>
                          <a:pt x="84865" y="62734"/>
                        </a:cubicBezTo>
                        <a:cubicBezTo>
                          <a:pt x="83885" y="63014"/>
                          <a:pt x="83185" y="63154"/>
                          <a:pt x="82204" y="62734"/>
                        </a:cubicBezTo>
                        <a:cubicBezTo>
                          <a:pt x="80804" y="62034"/>
                          <a:pt x="79684" y="59933"/>
                          <a:pt x="79264" y="58113"/>
                        </a:cubicBezTo>
                        <a:cubicBezTo>
                          <a:pt x="79264" y="57973"/>
                          <a:pt x="79264" y="57973"/>
                          <a:pt x="79124" y="57833"/>
                        </a:cubicBezTo>
                        <a:cubicBezTo>
                          <a:pt x="79964" y="58113"/>
                          <a:pt x="80804" y="58813"/>
                          <a:pt x="81644" y="59373"/>
                        </a:cubicBezTo>
                        <a:cubicBezTo>
                          <a:pt x="82764" y="60213"/>
                          <a:pt x="83885" y="61053"/>
                          <a:pt x="85145" y="61333"/>
                        </a:cubicBezTo>
                        <a:cubicBezTo>
                          <a:pt x="85985" y="61613"/>
                          <a:pt x="86825" y="61613"/>
                          <a:pt x="87525" y="61613"/>
                        </a:cubicBezTo>
                        <a:cubicBezTo>
                          <a:pt x="88646" y="61613"/>
                          <a:pt x="89626" y="61613"/>
                          <a:pt x="90746" y="62454"/>
                        </a:cubicBezTo>
                        <a:cubicBezTo>
                          <a:pt x="92427" y="63574"/>
                          <a:pt x="94107" y="63854"/>
                          <a:pt x="95927" y="64134"/>
                        </a:cubicBezTo>
                        <a:lnTo>
                          <a:pt x="96907" y="64274"/>
                        </a:lnTo>
                        <a:cubicBezTo>
                          <a:pt x="97468" y="64414"/>
                          <a:pt x="98028" y="64414"/>
                          <a:pt x="98588" y="64414"/>
                        </a:cubicBezTo>
                        <a:cubicBezTo>
                          <a:pt x="100128" y="64554"/>
                          <a:pt x="101529" y="64554"/>
                          <a:pt x="102509" y="65814"/>
                        </a:cubicBezTo>
                        <a:cubicBezTo>
                          <a:pt x="102789" y="66094"/>
                          <a:pt x="102929" y="66515"/>
                          <a:pt x="103209" y="66795"/>
                        </a:cubicBezTo>
                        <a:cubicBezTo>
                          <a:pt x="103909" y="67775"/>
                          <a:pt x="104609" y="68895"/>
                          <a:pt x="105729" y="69315"/>
                        </a:cubicBezTo>
                        <a:cubicBezTo>
                          <a:pt x="106009" y="69455"/>
                          <a:pt x="106570" y="69455"/>
                          <a:pt x="106990" y="69315"/>
                        </a:cubicBezTo>
                        <a:cubicBezTo>
                          <a:pt x="107270" y="69315"/>
                          <a:pt x="107550" y="69315"/>
                          <a:pt x="107830" y="69315"/>
                        </a:cubicBezTo>
                        <a:cubicBezTo>
                          <a:pt x="108250" y="69455"/>
                          <a:pt x="108530" y="70295"/>
                          <a:pt x="108670" y="70856"/>
                        </a:cubicBezTo>
                        <a:cubicBezTo>
                          <a:pt x="108810" y="70996"/>
                          <a:pt x="108810" y="71136"/>
                          <a:pt x="108810" y="71276"/>
                        </a:cubicBezTo>
                        <a:cubicBezTo>
                          <a:pt x="109510" y="73096"/>
                          <a:pt x="110070" y="75056"/>
                          <a:pt x="110491" y="77017"/>
                        </a:cubicBezTo>
                        <a:cubicBezTo>
                          <a:pt x="111051" y="79397"/>
                          <a:pt x="111751" y="81778"/>
                          <a:pt x="112731" y="84018"/>
                        </a:cubicBezTo>
                        <a:cubicBezTo>
                          <a:pt x="113431" y="85559"/>
                          <a:pt x="114831" y="86679"/>
                          <a:pt x="116232" y="86679"/>
                        </a:cubicBezTo>
                        <a:cubicBezTo>
                          <a:pt x="117492" y="86679"/>
                          <a:pt x="118472" y="85839"/>
                          <a:pt x="118892" y="84438"/>
                        </a:cubicBezTo>
                        <a:cubicBezTo>
                          <a:pt x="119312" y="83178"/>
                          <a:pt x="119172" y="81918"/>
                          <a:pt x="119172" y="80658"/>
                        </a:cubicBezTo>
                        <a:cubicBezTo>
                          <a:pt x="119172" y="79817"/>
                          <a:pt x="119032" y="78977"/>
                          <a:pt x="119172" y="78277"/>
                        </a:cubicBezTo>
                        <a:cubicBezTo>
                          <a:pt x="119453" y="76457"/>
                          <a:pt x="120293" y="75336"/>
                          <a:pt x="121693" y="73936"/>
                        </a:cubicBezTo>
                        <a:cubicBezTo>
                          <a:pt x="121973" y="73656"/>
                          <a:pt x="122393" y="73236"/>
                          <a:pt x="122813" y="72816"/>
                        </a:cubicBezTo>
                        <a:cubicBezTo>
                          <a:pt x="124494" y="70996"/>
                          <a:pt x="126874" y="68335"/>
                          <a:pt x="128975" y="68475"/>
                        </a:cubicBezTo>
                        <a:cubicBezTo>
                          <a:pt x="128975" y="68475"/>
                          <a:pt x="128975" y="68475"/>
                          <a:pt x="128975" y="68475"/>
                        </a:cubicBezTo>
                        <a:lnTo>
                          <a:pt x="128975" y="68475"/>
                        </a:lnTo>
                        <a:cubicBezTo>
                          <a:pt x="129255" y="68475"/>
                          <a:pt x="129535" y="68195"/>
                          <a:pt x="129535" y="67915"/>
                        </a:cubicBezTo>
                        <a:cubicBezTo>
                          <a:pt x="130795" y="67915"/>
                          <a:pt x="130795" y="67775"/>
                          <a:pt x="130655" y="67635"/>
                        </a:cubicBezTo>
                        <a:close/>
                        <a:moveTo>
                          <a:pt x="69882" y="74916"/>
                        </a:moveTo>
                        <a:cubicBezTo>
                          <a:pt x="68901" y="73236"/>
                          <a:pt x="68201" y="71556"/>
                          <a:pt x="67641" y="69735"/>
                        </a:cubicBezTo>
                        <a:cubicBezTo>
                          <a:pt x="66941" y="67775"/>
                          <a:pt x="66101" y="65674"/>
                          <a:pt x="64981" y="63854"/>
                        </a:cubicBezTo>
                        <a:cubicBezTo>
                          <a:pt x="64000" y="62454"/>
                          <a:pt x="63440" y="61053"/>
                          <a:pt x="63020" y="59653"/>
                        </a:cubicBezTo>
                        <a:cubicBezTo>
                          <a:pt x="66801" y="61894"/>
                          <a:pt x="69882" y="68195"/>
                          <a:pt x="71562" y="73656"/>
                        </a:cubicBezTo>
                        <a:cubicBezTo>
                          <a:pt x="71702" y="74216"/>
                          <a:pt x="71842" y="74776"/>
                          <a:pt x="71982" y="75477"/>
                        </a:cubicBezTo>
                        <a:cubicBezTo>
                          <a:pt x="72122" y="76317"/>
                          <a:pt x="72262" y="77157"/>
                          <a:pt x="72542" y="77997"/>
                        </a:cubicBezTo>
                        <a:cubicBezTo>
                          <a:pt x="72262" y="77577"/>
                          <a:pt x="71842" y="77297"/>
                          <a:pt x="71562" y="76877"/>
                        </a:cubicBezTo>
                        <a:cubicBezTo>
                          <a:pt x="71002" y="76317"/>
                          <a:pt x="70442" y="75617"/>
                          <a:pt x="69882" y="74916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id="{6DB5EEBC-A527-4BED-B79D-DD95B3F6A28A}"/>
                      </a:ext>
                    </a:extLst>
                  </p:cNvPr>
                  <p:cNvSpPr/>
                  <p:nvPr/>
                </p:nvSpPr>
                <p:spPr>
                  <a:xfrm>
                    <a:off x="5892579" y="5434037"/>
                    <a:ext cx="4444" cy="5383"/>
                  </a:xfrm>
                  <a:custGeom>
                    <a:avLst/>
                    <a:gdLst>
                      <a:gd name="connsiteX0" fmla="*/ 1210 w 4444"/>
                      <a:gd name="connsiteY0" fmla="*/ 5383 h 5383"/>
                      <a:gd name="connsiteX1" fmla="*/ 2191 w 4444"/>
                      <a:gd name="connsiteY1" fmla="*/ 5243 h 5383"/>
                      <a:gd name="connsiteX2" fmla="*/ 4431 w 4444"/>
                      <a:gd name="connsiteY2" fmla="*/ 1182 h 5383"/>
                      <a:gd name="connsiteX3" fmla="*/ 1911 w 4444"/>
                      <a:gd name="connsiteY3" fmla="*/ 342 h 5383"/>
                      <a:gd name="connsiteX4" fmla="*/ 90 w 4444"/>
                      <a:gd name="connsiteY4" fmla="*/ 4403 h 5383"/>
                      <a:gd name="connsiteX5" fmla="*/ 1210 w 4444"/>
                      <a:gd name="connsiteY5" fmla="*/ 5383 h 5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444" h="5383">
                        <a:moveTo>
                          <a:pt x="1210" y="5383"/>
                        </a:moveTo>
                        <a:cubicBezTo>
                          <a:pt x="1491" y="5383"/>
                          <a:pt x="1771" y="5383"/>
                          <a:pt x="2191" y="5243"/>
                        </a:cubicBezTo>
                        <a:cubicBezTo>
                          <a:pt x="3591" y="4823"/>
                          <a:pt x="4571" y="2583"/>
                          <a:pt x="4431" y="1182"/>
                        </a:cubicBezTo>
                        <a:cubicBezTo>
                          <a:pt x="4291" y="62"/>
                          <a:pt x="3171" y="-358"/>
                          <a:pt x="1911" y="342"/>
                        </a:cubicBezTo>
                        <a:cubicBezTo>
                          <a:pt x="790" y="902"/>
                          <a:pt x="-330" y="3003"/>
                          <a:pt x="90" y="4403"/>
                        </a:cubicBezTo>
                        <a:cubicBezTo>
                          <a:pt x="-50" y="4963"/>
                          <a:pt x="510" y="5383"/>
                          <a:pt x="1210" y="5383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id="{E30687EC-3A02-4D17-A65A-638B4FBF52D4}"/>
                      </a:ext>
                    </a:extLst>
                  </p:cNvPr>
                  <p:cNvSpPr/>
                  <p:nvPr/>
                </p:nvSpPr>
                <p:spPr>
                  <a:xfrm>
                    <a:off x="5897122" y="5429618"/>
                    <a:ext cx="8429" cy="11482"/>
                  </a:xfrm>
                  <a:custGeom>
                    <a:avLst/>
                    <a:gdLst>
                      <a:gd name="connsiteX0" fmla="*/ 1428 w 8429"/>
                      <a:gd name="connsiteY0" fmla="*/ 7142 h 11482"/>
                      <a:gd name="connsiteX1" fmla="*/ 1008 w 8429"/>
                      <a:gd name="connsiteY1" fmla="*/ 8542 h 11482"/>
                      <a:gd name="connsiteX2" fmla="*/ 728 w 8429"/>
                      <a:gd name="connsiteY2" fmla="*/ 10502 h 11482"/>
                      <a:gd name="connsiteX3" fmla="*/ 2548 w 8429"/>
                      <a:gd name="connsiteY3" fmla="*/ 11483 h 11482"/>
                      <a:gd name="connsiteX4" fmla="*/ 2828 w 8429"/>
                      <a:gd name="connsiteY4" fmla="*/ 11483 h 11482"/>
                      <a:gd name="connsiteX5" fmla="*/ 7729 w 8429"/>
                      <a:gd name="connsiteY5" fmla="*/ 9242 h 11482"/>
                      <a:gd name="connsiteX6" fmla="*/ 8430 w 8429"/>
                      <a:gd name="connsiteY6" fmla="*/ 7702 h 11482"/>
                      <a:gd name="connsiteX7" fmla="*/ 6749 w 8429"/>
                      <a:gd name="connsiteY7" fmla="*/ 6021 h 11482"/>
                      <a:gd name="connsiteX8" fmla="*/ 6049 w 8429"/>
                      <a:gd name="connsiteY8" fmla="*/ 5601 h 11482"/>
                      <a:gd name="connsiteX9" fmla="*/ 5349 w 8429"/>
                      <a:gd name="connsiteY9" fmla="*/ 3921 h 11482"/>
                      <a:gd name="connsiteX10" fmla="*/ 5349 w 8429"/>
                      <a:gd name="connsiteY10" fmla="*/ 3081 h 11482"/>
                      <a:gd name="connsiteX11" fmla="*/ 2548 w 8429"/>
                      <a:gd name="connsiteY11" fmla="*/ 0 h 11482"/>
                      <a:gd name="connsiteX12" fmla="*/ 868 w 8429"/>
                      <a:gd name="connsiteY12" fmla="*/ 840 h 11482"/>
                      <a:gd name="connsiteX13" fmla="*/ 868 w 8429"/>
                      <a:gd name="connsiteY13" fmla="*/ 5601 h 11482"/>
                      <a:gd name="connsiteX14" fmla="*/ 1428 w 8429"/>
                      <a:gd name="connsiteY14" fmla="*/ 7142 h 11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429" h="11482">
                        <a:moveTo>
                          <a:pt x="1428" y="7142"/>
                        </a:moveTo>
                        <a:cubicBezTo>
                          <a:pt x="1428" y="7562"/>
                          <a:pt x="1288" y="7982"/>
                          <a:pt x="1008" y="8542"/>
                        </a:cubicBezTo>
                        <a:cubicBezTo>
                          <a:pt x="728" y="9242"/>
                          <a:pt x="448" y="9942"/>
                          <a:pt x="728" y="10502"/>
                        </a:cubicBezTo>
                        <a:cubicBezTo>
                          <a:pt x="1008" y="11202"/>
                          <a:pt x="1988" y="11343"/>
                          <a:pt x="2548" y="11483"/>
                        </a:cubicBezTo>
                        <a:cubicBezTo>
                          <a:pt x="2688" y="11483"/>
                          <a:pt x="2688" y="11483"/>
                          <a:pt x="2828" y="11483"/>
                        </a:cubicBezTo>
                        <a:cubicBezTo>
                          <a:pt x="4089" y="11483"/>
                          <a:pt x="6609" y="10502"/>
                          <a:pt x="7729" y="9242"/>
                        </a:cubicBezTo>
                        <a:cubicBezTo>
                          <a:pt x="8150" y="8682"/>
                          <a:pt x="8430" y="8262"/>
                          <a:pt x="8430" y="7702"/>
                        </a:cubicBezTo>
                        <a:cubicBezTo>
                          <a:pt x="8430" y="6721"/>
                          <a:pt x="7449" y="6301"/>
                          <a:pt x="6749" y="6021"/>
                        </a:cubicBezTo>
                        <a:cubicBezTo>
                          <a:pt x="6469" y="5881"/>
                          <a:pt x="6189" y="5741"/>
                          <a:pt x="6049" y="5601"/>
                        </a:cubicBezTo>
                        <a:cubicBezTo>
                          <a:pt x="5489" y="5041"/>
                          <a:pt x="5489" y="4621"/>
                          <a:pt x="5349" y="3921"/>
                        </a:cubicBezTo>
                        <a:cubicBezTo>
                          <a:pt x="5349" y="3641"/>
                          <a:pt x="5349" y="3361"/>
                          <a:pt x="5349" y="3081"/>
                        </a:cubicBezTo>
                        <a:cubicBezTo>
                          <a:pt x="5209" y="1540"/>
                          <a:pt x="3949" y="0"/>
                          <a:pt x="2548" y="0"/>
                        </a:cubicBezTo>
                        <a:cubicBezTo>
                          <a:pt x="2128" y="0"/>
                          <a:pt x="1428" y="140"/>
                          <a:pt x="868" y="840"/>
                        </a:cubicBezTo>
                        <a:cubicBezTo>
                          <a:pt x="-672" y="2381"/>
                          <a:pt x="168" y="4201"/>
                          <a:pt x="868" y="5601"/>
                        </a:cubicBezTo>
                        <a:cubicBezTo>
                          <a:pt x="1008" y="6021"/>
                          <a:pt x="1288" y="6581"/>
                          <a:pt x="1428" y="714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768" name="Graphic 16">
              <a:extLst>
                <a:ext uri="{FF2B5EF4-FFF2-40B4-BE49-F238E27FC236}">
                  <a16:creationId xmlns:a16="http://schemas.microsoft.com/office/drawing/2014/main" id="{D52F90AB-A94A-4B4F-BE0B-E349058E685A}"/>
                </a:ext>
              </a:extLst>
            </p:cNvPr>
            <p:cNvGrpSpPr/>
            <p:nvPr/>
          </p:nvGrpSpPr>
          <p:grpSpPr>
            <a:xfrm>
              <a:off x="3328989" y="5314513"/>
              <a:ext cx="373321" cy="373321"/>
              <a:chOff x="3328989" y="5314513"/>
              <a:chExt cx="373321" cy="373321"/>
            </a:xfrm>
          </p:grpSpPr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C67A97E4-6451-4D4C-AFBC-30AFD57E10E2}"/>
                  </a:ext>
                </a:extLst>
              </p:cNvPr>
              <p:cNvSpPr/>
              <p:nvPr/>
            </p:nvSpPr>
            <p:spPr>
              <a:xfrm>
                <a:off x="3328989" y="5314513"/>
                <a:ext cx="373321" cy="373321"/>
              </a:xfrm>
              <a:custGeom>
                <a:avLst/>
                <a:gdLst>
                  <a:gd name="connsiteX0" fmla="*/ 373322 w 373321"/>
                  <a:gd name="connsiteY0" fmla="*/ 186661 h 373321"/>
                  <a:gd name="connsiteX1" fmla="*/ 186661 w 373321"/>
                  <a:gd name="connsiteY1" fmla="*/ 373322 h 373321"/>
                  <a:gd name="connsiteX2" fmla="*/ 0 w 373321"/>
                  <a:gd name="connsiteY2" fmla="*/ 186661 h 373321"/>
                  <a:gd name="connsiteX3" fmla="*/ 186661 w 373321"/>
                  <a:gd name="connsiteY3" fmla="*/ 0 h 373321"/>
                  <a:gd name="connsiteX4" fmla="*/ 373322 w 373321"/>
                  <a:gd name="connsiteY4" fmla="*/ 186661 h 373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321" h="373321">
                    <a:moveTo>
                      <a:pt x="373322" y="186661"/>
                    </a:moveTo>
                    <a:cubicBezTo>
                      <a:pt x="373322" y="289723"/>
                      <a:pt x="289723" y="373322"/>
                      <a:pt x="186661" y="373322"/>
                    </a:cubicBezTo>
                    <a:cubicBezTo>
                      <a:pt x="83598" y="373322"/>
                      <a:pt x="0" y="289723"/>
                      <a:pt x="0" y="186661"/>
                    </a:cubicBezTo>
                    <a:cubicBezTo>
                      <a:pt x="0" y="83598"/>
                      <a:pt x="83598" y="0"/>
                      <a:pt x="186661" y="0"/>
                    </a:cubicBezTo>
                    <a:cubicBezTo>
                      <a:pt x="289723" y="140"/>
                      <a:pt x="373322" y="83598"/>
                      <a:pt x="373322" y="186661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47D9E0F5-69B3-466C-85A4-488136A35A16}"/>
                  </a:ext>
                </a:extLst>
              </p:cNvPr>
              <p:cNvSpPr/>
              <p:nvPr/>
            </p:nvSpPr>
            <p:spPr>
              <a:xfrm>
                <a:off x="3405233" y="5357222"/>
                <a:ext cx="220793" cy="248134"/>
              </a:xfrm>
              <a:custGeom>
                <a:avLst/>
                <a:gdLst>
                  <a:gd name="connsiteX0" fmla="*/ 213059 w 220793"/>
                  <a:gd name="connsiteY0" fmla="*/ 230771 h 248134"/>
                  <a:gd name="connsiteX1" fmla="*/ 201857 w 220793"/>
                  <a:gd name="connsiteY1" fmla="*/ 230771 h 248134"/>
                  <a:gd name="connsiteX2" fmla="*/ 202837 w 220793"/>
                  <a:gd name="connsiteY2" fmla="*/ 227690 h 248134"/>
                  <a:gd name="connsiteX3" fmla="*/ 202837 w 220793"/>
                  <a:gd name="connsiteY3" fmla="*/ 220408 h 248134"/>
                  <a:gd name="connsiteX4" fmla="*/ 196536 w 220793"/>
                  <a:gd name="connsiteY4" fmla="*/ 215507 h 248134"/>
                  <a:gd name="connsiteX5" fmla="*/ 190234 w 220793"/>
                  <a:gd name="connsiteY5" fmla="*/ 215507 h 248134"/>
                  <a:gd name="connsiteX6" fmla="*/ 190234 w 220793"/>
                  <a:gd name="connsiteY6" fmla="*/ 215227 h 248134"/>
                  <a:gd name="connsiteX7" fmla="*/ 190234 w 220793"/>
                  <a:gd name="connsiteY7" fmla="*/ 129248 h 248134"/>
                  <a:gd name="connsiteX8" fmla="*/ 194435 w 220793"/>
                  <a:gd name="connsiteY8" fmla="*/ 121687 h 248134"/>
                  <a:gd name="connsiteX9" fmla="*/ 194435 w 220793"/>
                  <a:gd name="connsiteY9" fmla="*/ 113845 h 248134"/>
                  <a:gd name="connsiteX10" fmla="*/ 196396 w 220793"/>
                  <a:gd name="connsiteY10" fmla="*/ 113845 h 248134"/>
                  <a:gd name="connsiteX11" fmla="*/ 202557 w 220793"/>
                  <a:gd name="connsiteY11" fmla="*/ 114125 h 248134"/>
                  <a:gd name="connsiteX12" fmla="*/ 208858 w 220793"/>
                  <a:gd name="connsiteY12" fmla="*/ 114405 h 248134"/>
                  <a:gd name="connsiteX13" fmla="*/ 208858 w 220793"/>
                  <a:gd name="connsiteY13" fmla="*/ 114405 h 248134"/>
                  <a:gd name="connsiteX14" fmla="*/ 216140 w 220793"/>
                  <a:gd name="connsiteY14" fmla="*/ 113705 h 248134"/>
                  <a:gd name="connsiteX15" fmla="*/ 219921 w 220793"/>
                  <a:gd name="connsiteY15" fmla="*/ 111324 h 248134"/>
                  <a:gd name="connsiteX16" fmla="*/ 217680 w 220793"/>
                  <a:gd name="connsiteY16" fmla="*/ 102643 h 248134"/>
                  <a:gd name="connsiteX17" fmla="*/ 217120 w 220793"/>
                  <a:gd name="connsiteY17" fmla="*/ 102082 h 248134"/>
                  <a:gd name="connsiteX18" fmla="*/ 190094 w 220793"/>
                  <a:gd name="connsiteY18" fmla="*/ 75477 h 248134"/>
                  <a:gd name="connsiteX19" fmla="*/ 156347 w 220793"/>
                  <a:gd name="connsiteY19" fmla="*/ 42009 h 248134"/>
                  <a:gd name="connsiteX20" fmla="*/ 122459 w 220793"/>
                  <a:gd name="connsiteY20" fmla="*/ 6441 h 248134"/>
                  <a:gd name="connsiteX21" fmla="*/ 121759 w 220793"/>
                  <a:gd name="connsiteY21" fmla="*/ 5741 h 248134"/>
                  <a:gd name="connsiteX22" fmla="*/ 108596 w 220793"/>
                  <a:gd name="connsiteY22" fmla="*/ 0 h 248134"/>
                  <a:gd name="connsiteX23" fmla="*/ 95434 w 220793"/>
                  <a:gd name="connsiteY23" fmla="*/ 5741 h 248134"/>
                  <a:gd name="connsiteX24" fmla="*/ 57345 w 220793"/>
                  <a:gd name="connsiteY24" fmla="*/ 45790 h 248134"/>
                  <a:gd name="connsiteX25" fmla="*/ 35780 w 220793"/>
                  <a:gd name="connsiteY25" fmla="*/ 68475 h 248134"/>
                  <a:gd name="connsiteX26" fmla="*/ 10435 w 220793"/>
                  <a:gd name="connsiteY26" fmla="*/ 95221 h 248134"/>
                  <a:gd name="connsiteX27" fmla="*/ 6094 w 220793"/>
                  <a:gd name="connsiteY27" fmla="*/ 99562 h 248134"/>
                  <a:gd name="connsiteX28" fmla="*/ 2033 w 220793"/>
                  <a:gd name="connsiteY28" fmla="*/ 103483 h 248134"/>
                  <a:gd name="connsiteX29" fmla="*/ 353 w 220793"/>
                  <a:gd name="connsiteY29" fmla="*/ 110204 h 248134"/>
                  <a:gd name="connsiteX30" fmla="*/ 3994 w 220793"/>
                  <a:gd name="connsiteY30" fmla="*/ 113005 h 248134"/>
                  <a:gd name="connsiteX31" fmla="*/ 17717 w 220793"/>
                  <a:gd name="connsiteY31" fmla="*/ 113565 h 248134"/>
                  <a:gd name="connsiteX32" fmla="*/ 23598 w 220793"/>
                  <a:gd name="connsiteY32" fmla="*/ 113565 h 248134"/>
                  <a:gd name="connsiteX33" fmla="*/ 25978 w 220793"/>
                  <a:gd name="connsiteY33" fmla="*/ 113565 h 248134"/>
                  <a:gd name="connsiteX34" fmla="*/ 25978 w 220793"/>
                  <a:gd name="connsiteY34" fmla="*/ 121967 h 248134"/>
                  <a:gd name="connsiteX35" fmla="*/ 30179 w 220793"/>
                  <a:gd name="connsiteY35" fmla="*/ 129528 h 248134"/>
                  <a:gd name="connsiteX36" fmla="*/ 30179 w 220793"/>
                  <a:gd name="connsiteY36" fmla="*/ 215507 h 248134"/>
                  <a:gd name="connsiteX37" fmla="*/ 30179 w 220793"/>
                  <a:gd name="connsiteY37" fmla="*/ 215787 h 248134"/>
                  <a:gd name="connsiteX38" fmla="*/ 24018 w 220793"/>
                  <a:gd name="connsiteY38" fmla="*/ 215787 h 248134"/>
                  <a:gd name="connsiteX39" fmla="*/ 17717 w 220793"/>
                  <a:gd name="connsiteY39" fmla="*/ 220688 h 248134"/>
                  <a:gd name="connsiteX40" fmla="*/ 17717 w 220793"/>
                  <a:gd name="connsiteY40" fmla="*/ 227970 h 248134"/>
                  <a:gd name="connsiteX41" fmla="*/ 18697 w 220793"/>
                  <a:gd name="connsiteY41" fmla="*/ 231051 h 248134"/>
                  <a:gd name="connsiteX42" fmla="*/ 7494 w 220793"/>
                  <a:gd name="connsiteY42" fmla="*/ 231051 h 248134"/>
                  <a:gd name="connsiteX43" fmla="*/ 213 w 220793"/>
                  <a:gd name="connsiteY43" fmla="*/ 235952 h 248134"/>
                  <a:gd name="connsiteX44" fmla="*/ 213 w 220793"/>
                  <a:gd name="connsiteY44" fmla="*/ 243233 h 248134"/>
                  <a:gd name="connsiteX45" fmla="*/ 7494 w 220793"/>
                  <a:gd name="connsiteY45" fmla="*/ 248134 h 248134"/>
                  <a:gd name="connsiteX46" fmla="*/ 213059 w 220793"/>
                  <a:gd name="connsiteY46" fmla="*/ 248134 h 248134"/>
                  <a:gd name="connsiteX47" fmla="*/ 220341 w 220793"/>
                  <a:gd name="connsiteY47" fmla="*/ 243233 h 248134"/>
                  <a:gd name="connsiteX48" fmla="*/ 220341 w 220793"/>
                  <a:gd name="connsiteY48" fmla="*/ 235952 h 248134"/>
                  <a:gd name="connsiteX49" fmla="*/ 213059 w 220793"/>
                  <a:gd name="connsiteY49" fmla="*/ 230771 h 248134"/>
                  <a:gd name="connsiteX50" fmla="*/ 97114 w 220793"/>
                  <a:gd name="connsiteY50" fmla="*/ 129108 h 248134"/>
                  <a:gd name="connsiteX51" fmla="*/ 97114 w 220793"/>
                  <a:gd name="connsiteY51" fmla="*/ 215087 h 248134"/>
                  <a:gd name="connsiteX52" fmla="*/ 97114 w 220793"/>
                  <a:gd name="connsiteY52" fmla="*/ 215367 h 248134"/>
                  <a:gd name="connsiteX53" fmla="*/ 56085 w 220793"/>
                  <a:gd name="connsiteY53" fmla="*/ 215367 h 248134"/>
                  <a:gd name="connsiteX54" fmla="*/ 56085 w 220793"/>
                  <a:gd name="connsiteY54" fmla="*/ 215087 h 248134"/>
                  <a:gd name="connsiteX55" fmla="*/ 56085 w 220793"/>
                  <a:gd name="connsiteY55" fmla="*/ 129108 h 248134"/>
                  <a:gd name="connsiteX56" fmla="*/ 60286 w 220793"/>
                  <a:gd name="connsiteY56" fmla="*/ 121547 h 248134"/>
                  <a:gd name="connsiteX57" fmla="*/ 60286 w 220793"/>
                  <a:gd name="connsiteY57" fmla="*/ 113145 h 248134"/>
                  <a:gd name="connsiteX58" fmla="*/ 64487 w 220793"/>
                  <a:gd name="connsiteY58" fmla="*/ 113145 h 248134"/>
                  <a:gd name="connsiteX59" fmla="*/ 78630 w 220793"/>
                  <a:gd name="connsiteY59" fmla="*/ 113145 h 248134"/>
                  <a:gd name="connsiteX60" fmla="*/ 92913 w 220793"/>
                  <a:gd name="connsiteY60" fmla="*/ 113145 h 248134"/>
                  <a:gd name="connsiteX61" fmla="*/ 92913 w 220793"/>
                  <a:gd name="connsiteY61" fmla="*/ 121547 h 248134"/>
                  <a:gd name="connsiteX62" fmla="*/ 97114 w 220793"/>
                  <a:gd name="connsiteY62" fmla="*/ 129108 h 248134"/>
                  <a:gd name="connsiteX63" fmla="*/ 164189 w 220793"/>
                  <a:gd name="connsiteY63" fmla="*/ 129108 h 248134"/>
                  <a:gd name="connsiteX64" fmla="*/ 164189 w 220793"/>
                  <a:gd name="connsiteY64" fmla="*/ 215087 h 248134"/>
                  <a:gd name="connsiteX65" fmla="*/ 164189 w 220793"/>
                  <a:gd name="connsiteY65" fmla="*/ 215367 h 248134"/>
                  <a:gd name="connsiteX66" fmla="*/ 123300 w 220793"/>
                  <a:gd name="connsiteY66" fmla="*/ 215367 h 248134"/>
                  <a:gd name="connsiteX67" fmla="*/ 123300 w 220793"/>
                  <a:gd name="connsiteY67" fmla="*/ 215087 h 248134"/>
                  <a:gd name="connsiteX68" fmla="*/ 123300 w 220793"/>
                  <a:gd name="connsiteY68" fmla="*/ 129108 h 248134"/>
                  <a:gd name="connsiteX69" fmla="*/ 127501 w 220793"/>
                  <a:gd name="connsiteY69" fmla="*/ 121547 h 248134"/>
                  <a:gd name="connsiteX70" fmla="*/ 127501 w 220793"/>
                  <a:gd name="connsiteY70" fmla="*/ 113145 h 248134"/>
                  <a:gd name="connsiteX71" fmla="*/ 142624 w 220793"/>
                  <a:gd name="connsiteY71" fmla="*/ 113145 h 248134"/>
                  <a:gd name="connsiteX72" fmla="*/ 159988 w 220793"/>
                  <a:gd name="connsiteY72" fmla="*/ 113285 h 248134"/>
                  <a:gd name="connsiteX73" fmla="*/ 159988 w 220793"/>
                  <a:gd name="connsiteY73" fmla="*/ 121547 h 248134"/>
                  <a:gd name="connsiteX74" fmla="*/ 164189 w 220793"/>
                  <a:gd name="connsiteY74" fmla="*/ 129108 h 2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20793" h="248134">
                    <a:moveTo>
                      <a:pt x="213059" y="230771"/>
                    </a:moveTo>
                    <a:lnTo>
                      <a:pt x="201857" y="230771"/>
                    </a:lnTo>
                    <a:cubicBezTo>
                      <a:pt x="202417" y="229930"/>
                      <a:pt x="202837" y="228950"/>
                      <a:pt x="202837" y="227690"/>
                    </a:cubicBezTo>
                    <a:lnTo>
                      <a:pt x="202837" y="220408"/>
                    </a:lnTo>
                    <a:cubicBezTo>
                      <a:pt x="202837" y="216907"/>
                      <a:pt x="201017" y="215507"/>
                      <a:pt x="196536" y="215507"/>
                    </a:cubicBezTo>
                    <a:lnTo>
                      <a:pt x="190234" y="215507"/>
                    </a:lnTo>
                    <a:cubicBezTo>
                      <a:pt x="190234" y="215367"/>
                      <a:pt x="190234" y="215367"/>
                      <a:pt x="190234" y="215227"/>
                    </a:cubicBezTo>
                    <a:lnTo>
                      <a:pt x="190234" y="129248"/>
                    </a:lnTo>
                    <a:cubicBezTo>
                      <a:pt x="193735" y="128548"/>
                      <a:pt x="194435" y="126448"/>
                      <a:pt x="194435" y="121687"/>
                    </a:cubicBezTo>
                    <a:lnTo>
                      <a:pt x="194435" y="113845"/>
                    </a:lnTo>
                    <a:cubicBezTo>
                      <a:pt x="195135" y="113845"/>
                      <a:pt x="195695" y="113845"/>
                      <a:pt x="196396" y="113845"/>
                    </a:cubicBezTo>
                    <a:cubicBezTo>
                      <a:pt x="198356" y="113845"/>
                      <a:pt x="200457" y="113985"/>
                      <a:pt x="202557" y="114125"/>
                    </a:cubicBezTo>
                    <a:cubicBezTo>
                      <a:pt x="204657" y="114265"/>
                      <a:pt x="206758" y="114405"/>
                      <a:pt x="208858" y="114405"/>
                    </a:cubicBezTo>
                    <a:cubicBezTo>
                      <a:pt x="208858" y="114405"/>
                      <a:pt x="208858" y="114405"/>
                      <a:pt x="208858" y="114405"/>
                    </a:cubicBezTo>
                    <a:cubicBezTo>
                      <a:pt x="211659" y="114405"/>
                      <a:pt x="214039" y="114265"/>
                      <a:pt x="216140" y="113705"/>
                    </a:cubicBezTo>
                    <a:cubicBezTo>
                      <a:pt x="217120" y="113425"/>
                      <a:pt x="219081" y="112865"/>
                      <a:pt x="219921" y="111324"/>
                    </a:cubicBezTo>
                    <a:cubicBezTo>
                      <a:pt x="222301" y="106983"/>
                      <a:pt x="219221" y="104183"/>
                      <a:pt x="217680" y="102643"/>
                    </a:cubicBezTo>
                    <a:cubicBezTo>
                      <a:pt x="217540" y="102502"/>
                      <a:pt x="217260" y="102222"/>
                      <a:pt x="217120" y="102082"/>
                    </a:cubicBezTo>
                    <a:cubicBezTo>
                      <a:pt x="208158" y="92980"/>
                      <a:pt x="199056" y="84158"/>
                      <a:pt x="190094" y="75477"/>
                    </a:cubicBezTo>
                    <a:cubicBezTo>
                      <a:pt x="179032" y="64694"/>
                      <a:pt x="167549" y="53632"/>
                      <a:pt x="156347" y="42009"/>
                    </a:cubicBezTo>
                    <a:cubicBezTo>
                      <a:pt x="146125" y="31227"/>
                      <a:pt x="126520" y="10642"/>
                      <a:pt x="122459" y="6441"/>
                    </a:cubicBezTo>
                    <a:lnTo>
                      <a:pt x="121759" y="5741"/>
                    </a:lnTo>
                    <a:cubicBezTo>
                      <a:pt x="118259" y="2100"/>
                      <a:pt x="113497" y="0"/>
                      <a:pt x="108596" y="0"/>
                    </a:cubicBezTo>
                    <a:cubicBezTo>
                      <a:pt x="103555" y="0"/>
                      <a:pt x="98934" y="2100"/>
                      <a:pt x="95434" y="5741"/>
                    </a:cubicBezTo>
                    <a:lnTo>
                      <a:pt x="57345" y="45790"/>
                    </a:lnTo>
                    <a:cubicBezTo>
                      <a:pt x="50204" y="53352"/>
                      <a:pt x="42922" y="60913"/>
                      <a:pt x="35780" y="68475"/>
                    </a:cubicBezTo>
                    <a:cubicBezTo>
                      <a:pt x="27379" y="77437"/>
                      <a:pt x="18837" y="86259"/>
                      <a:pt x="10435" y="95221"/>
                    </a:cubicBezTo>
                    <a:cubicBezTo>
                      <a:pt x="8895" y="96761"/>
                      <a:pt x="7494" y="98162"/>
                      <a:pt x="6094" y="99562"/>
                    </a:cubicBezTo>
                    <a:cubicBezTo>
                      <a:pt x="4834" y="100822"/>
                      <a:pt x="3433" y="102082"/>
                      <a:pt x="2033" y="103483"/>
                    </a:cubicBezTo>
                    <a:cubicBezTo>
                      <a:pt x="213" y="105303"/>
                      <a:pt x="-487" y="107964"/>
                      <a:pt x="353" y="110204"/>
                    </a:cubicBezTo>
                    <a:cubicBezTo>
                      <a:pt x="913" y="111745"/>
                      <a:pt x="2313" y="112865"/>
                      <a:pt x="3994" y="113005"/>
                    </a:cubicBezTo>
                    <a:cubicBezTo>
                      <a:pt x="9315" y="113425"/>
                      <a:pt x="13096" y="113565"/>
                      <a:pt x="17717" y="113565"/>
                    </a:cubicBezTo>
                    <a:lnTo>
                      <a:pt x="23598" y="113565"/>
                    </a:lnTo>
                    <a:cubicBezTo>
                      <a:pt x="24438" y="113565"/>
                      <a:pt x="25138" y="113565"/>
                      <a:pt x="25978" y="113565"/>
                    </a:cubicBezTo>
                    <a:lnTo>
                      <a:pt x="25978" y="121967"/>
                    </a:lnTo>
                    <a:cubicBezTo>
                      <a:pt x="25978" y="126588"/>
                      <a:pt x="26679" y="128828"/>
                      <a:pt x="30179" y="129528"/>
                    </a:cubicBezTo>
                    <a:lnTo>
                      <a:pt x="30179" y="215507"/>
                    </a:lnTo>
                    <a:cubicBezTo>
                      <a:pt x="30179" y="215647"/>
                      <a:pt x="30179" y="215647"/>
                      <a:pt x="30179" y="215787"/>
                    </a:cubicBezTo>
                    <a:lnTo>
                      <a:pt x="24018" y="215787"/>
                    </a:lnTo>
                    <a:cubicBezTo>
                      <a:pt x="19537" y="215787"/>
                      <a:pt x="17717" y="217328"/>
                      <a:pt x="17717" y="220688"/>
                    </a:cubicBezTo>
                    <a:lnTo>
                      <a:pt x="17717" y="227970"/>
                    </a:lnTo>
                    <a:cubicBezTo>
                      <a:pt x="17717" y="229370"/>
                      <a:pt x="18137" y="230350"/>
                      <a:pt x="18697" y="231051"/>
                    </a:cubicBezTo>
                    <a:lnTo>
                      <a:pt x="7494" y="231051"/>
                    </a:lnTo>
                    <a:cubicBezTo>
                      <a:pt x="2313" y="231051"/>
                      <a:pt x="213" y="232451"/>
                      <a:pt x="213" y="235952"/>
                    </a:cubicBezTo>
                    <a:lnTo>
                      <a:pt x="213" y="243233"/>
                    </a:lnTo>
                    <a:cubicBezTo>
                      <a:pt x="213" y="246734"/>
                      <a:pt x="2313" y="248134"/>
                      <a:pt x="7494" y="248134"/>
                    </a:cubicBezTo>
                    <a:lnTo>
                      <a:pt x="213059" y="248134"/>
                    </a:lnTo>
                    <a:cubicBezTo>
                      <a:pt x="218240" y="248134"/>
                      <a:pt x="220341" y="246734"/>
                      <a:pt x="220341" y="243233"/>
                    </a:cubicBezTo>
                    <a:lnTo>
                      <a:pt x="220341" y="235952"/>
                    </a:lnTo>
                    <a:cubicBezTo>
                      <a:pt x="220341" y="232171"/>
                      <a:pt x="218240" y="230771"/>
                      <a:pt x="213059" y="230771"/>
                    </a:cubicBezTo>
                    <a:close/>
                    <a:moveTo>
                      <a:pt x="97114" y="129108"/>
                    </a:moveTo>
                    <a:lnTo>
                      <a:pt x="97114" y="215087"/>
                    </a:lnTo>
                    <a:cubicBezTo>
                      <a:pt x="97114" y="215227"/>
                      <a:pt x="97114" y="215227"/>
                      <a:pt x="97114" y="215367"/>
                    </a:cubicBezTo>
                    <a:lnTo>
                      <a:pt x="56085" y="215367"/>
                    </a:lnTo>
                    <a:cubicBezTo>
                      <a:pt x="56085" y="215227"/>
                      <a:pt x="56085" y="215227"/>
                      <a:pt x="56085" y="215087"/>
                    </a:cubicBezTo>
                    <a:lnTo>
                      <a:pt x="56085" y="129108"/>
                    </a:lnTo>
                    <a:cubicBezTo>
                      <a:pt x="59586" y="128408"/>
                      <a:pt x="60286" y="126308"/>
                      <a:pt x="60286" y="121547"/>
                    </a:cubicBezTo>
                    <a:lnTo>
                      <a:pt x="60286" y="113145"/>
                    </a:lnTo>
                    <a:cubicBezTo>
                      <a:pt x="61686" y="113145"/>
                      <a:pt x="63086" y="113145"/>
                      <a:pt x="64487" y="113145"/>
                    </a:cubicBezTo>
                    <a:lnTo>
                      <a:pt x="78630" y="113145"/>
                    </a:lnTo>
                    <a:cubicBezTo>
                      <a:pt x="83391" y="113145"/>
                      <a:pt x="88152" y="113145"/>
                      <a:pt x="92913" y="113145"/>
                    </a:cubicBezTo>
                    <a:lnTo>
                      <a:pt x="92913" y="121547"/>
                    </a:lnTo>
                    <a:cubicBezTo>
                      <a:pt x="93053" y="126308"/>
                      <a:pt x="93753" y="128408"/>
                      <a:pt x="97114" y="129108"/>
                    </a:cubicBezTo>
                    <a:close/>
                    <a:moveTo>
                      <a:pt x="164189" y="129108"/>
                    </a:moveTo>
                    <a:lnTo>
                      <a:pt x="164189" y="215087"/>
                    </a:lnTo>
                    <a:cubicBezTo>
                      <a:pt x="164189" y="215227"/>
                      <a:pt x="164189" y="215227"/>
                      <a:pt x="164189" y="215367"/>
                    </a:cubicBezTo>
                    <a:lnTo>
                      <a:pt x="123300" y="215367"/>
                    </a:lnTo>
                    <a:cubicBezTo>
                      <a:pt x="123300" y="215227"/>
                      <a:pt x="123300" y="215227"/>
                      <a:pt x="123300" y="215087"/>
                    </a:cubicBezTo>
                    <a:lnTo>
                      <a:pt x="123300" y="129108"/>
                    </a:lnTo>
                    <a:cubicBezTo>
                      <a:pt x="126800" y="128408"/>
                      <a:pt x="127501" y="126308"/>
                      <a:pt x="127501" y="121547"/>
                    </a:cubicBezTo>
                    <a:lnTo>
                      <a:pt x="127501" y="113145"/>
                    </a:lnTo>
                    <a:lnTo>
                      <a:pt x="142624" y="113145"/>
                    </a:lnTo>
                    <a:cubicBezTo>
                      <a:pt x="148365" y="113145"/>
                      <a:pt x="154246" y="113145"/>
                      <a:pt x="159988" y="113285"/>
                    </a:cubicBezTo>
                    <a:lnTo>
                      <a:pt x="159988" y="121547"/>
                    </a:lnTo>
                    <a:cubicBezTo>
                      <a:pt x="159988" y="126308"/>
                      <a:pt x="160688" y="128408"/>
                      <a:pt x="164189" y="129108"/>
                    </a:cubicBezTo>
                    <a:close/>
                  </a:path>
                </a:pathLst>
              </a:custGeom>
              <a:solidFill>
                <a:srgbClr val="41545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9" name="Graphic 16">
              <a:extLst>
                <a:ext uri="{FF2B5EF4-FFF2-40B4-BE49-F238E27FC236}">
                  <a16:creationId xmlns:a16="http://schemas.microsoft.com/office/drawing/2014/main" id="{41E5A46C-C268-4AD1-8382-E58BBE924CBE}"/>
                </a:ext>
              </a:extLst>
            </p:cNvPr>
            <p:cNvGrpSpPr/>
            <p:nvPr/>
          </p:nvGrpSpPr>
          <p:grpSpPr>
            <a:xfrm>
              <a:off x="3920618" y="5421776"/>
              <a:ext cx="1553780" cy="1248513"/>
              <a:chOff x="3920618" y="5421776"/>
              <a:chExt cx="1553780" cy="1248513"/>
            </a:xfrm>
          </p:grpSpPr>
          <p:sp>
            <p:nvSpPr>
              <p:cNvPr id="836" name="Freeform: Shape 835">
                <a:extLst>
                  <a:ext uri="{FF2B5EF4-FFF2-40B4-BE49-F238E27FC236}">
                    <a16:creationId xmlns:a16="http://schemas.microsoft.com/office/drawing/2014/main" id="{933149E3-0EDA-43A9-A502-BF5C9CCA0CB1}"/>
                  </a:ext>
                </a:extLst>
              </p:cNvPr>
              <p:cNvSpPr/>
              <p:nvPr/>
            </p:nvSpPr>
            <p:spPr>
              <a:xfrm>
                <a:off x="4071991" y="5421776"/>
                <a:ext cx="1250473" cy="768768"/>
              </a:xfrm>
              <a:custGeom>
                <a:avLst/>
                <a:gdLst>
                  <a:gd name="connsiteX0" fmla="*/ 1250474 w 1250473"/>
                  <a:gd name="connsiteY0" fmla="*/ 712476 h 768768"/>
                  <a:gd name="connsiteX1" fmla="*/ 1194181 w 1250473"/>
                  <a:gd name="connsiteY1" fmla="*/ 768768 h 768768"/>
                  <a:gd name="connsiteX2" fmla="*/ 65254 w 1250473"/>
                  <a:gd name="connsiteY2" fmla="*/ 768768 h 768768"/>
                  <a:gd name="connsiteX3" fmla="*/ 0 w 1250473"/>
                  <a:gd name="connsiteY3" fmla="*/ 712476 h 768768"/>
                  <a:gd name="connsiteX4" fmla="*/ 0 w 1250473"/>
                  <a:gd name="connsiteY4" fmla="*/ 56292 h 768768"/>
                  <a:gd name="connsiteX5" fmla="*/ 65254 w 1250473"/>
                  <a:gd name="connsiteY5" fmla="*/ 0 h 768768"/>
                  <a:gd name="connsiteX6" fmla="*/ 1194181 w 1250473"/>
                  <a:gd name="connsiteY6" fmla="*/ 0 h 768768"/>
                  <a:gd name="connsiteX7" fmla="*/ 1250474 w 1250473"/>
                  <a:gd name="connsiteY7" fmla="*/ 56292 h 768768"/>
                  <a:gd name="connsiteX8" fmla="*/ 1250474 w 1250473"/>
                  <a:gd name="connsiteY8" fmla="*/ 712476 h 768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0473" h="768768">
                    <a:moveTo>
                      <a:pt x="1250474" y="712476"/>
                    </a:moveTo>
                    <a:cubicBezTo>
                      <a:pt x="1250474" y="753365"/>
                      <a:pt x="1235070" y="768768"/>
                      <a:pt x="1194181" y="768768"/>
                    </a:cubicBezTo>
                    <a:lnTo>
                      <a:pt x="65254" y="768768"/>
                    </a:lnTo>
                    <a:cubicBezTo>
                      <a:pt x="24365" y="768768"/>
                      <a:pt x="0" y="753365"/>
                      <a:pt x="0" y="712476"/>
                    </a:cubicBezTo>
                    <a:lnTo>
                      <a:pt x="0" y="56292"/>
                    </a:lnTo>
                    <a:cubicBezTo>
                      <a:pt x="0" y="15403"/>
                      <a:pt x="24225" y="0"/>
                      <a:pt x="65254" y="0"/>
                    </a:cubicBezTo>
                    <a:lnTo>
                      <a:pt x="1194181" y="0"/>
                    </a:lnTo>
                    <a:cubicBezTo>
                      <a:pt x="1235070" y="0"/>
                      <a:pt x="1250474" y="15403"/>
                      <a:pt x="1250474" y="56292"/>
                    </a:cubicBezTo>
                    <a:lnTo>
                      <a:pt x="1250474" y="712476"/>
                    </a:lnTo>
                    <a:close/>
                  </a:path>
                </a:pathLst>
              </a:custGeom>
              <a:solidFill>
                <a:srgbClr val="6796A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7" name="Freeform: Shape 836">
                <a:extLst>
                  <a:ext uri="{FF2B5EF4-FFF2-40B4-BE49-F238E27FC236}">
                    <a16:creationId xmlns:a16="http://schemas.microsoft.com/office/drawing/2014/main" id="{4B506698-E298-4AA5-9E47-09960260F8A0}"/>
                  </a:ext>
                </a:extLst>
              </p:cNvPr>
              <p:cNvSpPr/>
              <p:nvPr/>
            </p:nvSpPr>
            <p:spPr>
              <a:xfrm>
                <a:off x="4076332" y="5426117"/>
                <a:ext cx="77436" cy="759806"/>
              </a:xfrm>
              <a:custGeom>
                <a:avLst/>
                <a:gdLst>
                  <a:gd name="connsiteX0" fmla="*/ 11903 w 77436"/>
                  <a:gd name="connsiteY0" fmla="*/ 608573 h 759806"/>
                  <a:gd name="connsiteX1" fmla="*/ 12463 w 77436"/>
                  <a:gd name="connsiteY1" fmla="*/ 533797 h 759806"/>
                  <a:gd name="connsiteX2" fmla="*/ 11903 w 77436"/>
                  <a:gd name="connsiteY2" fmla="*/ 482826 h 759806"/>
                  <a:gd name="connsiteX3" fmla="*/ 14563 w 77436"/>
                  <a:gd name="connsiteY3" fmla="*/ 212146 h 759806"/>
                  <a:gd name="connsiteX4" fmla="*/ 12323 w 77436"/>
                  <a:gd name="connsiteY4" fmla="*/ 141151 h 759806"/>
                  <a:gd name="connsiteX5" fmla="*/ 25065 w 77436"/>
                  <a:gd name="connsiteY5" fmla="*/ 26046 h 759806"/>
                  <a:gd name="connsiteX6" fmla="*/ 59373 w 77436"/>
                  <a:gd name="connsiteY6" fmla="*/ 0 h 759806"/>
                  <a:gd name="connsiteX7" fmla="*/ 0 w 77436"/>
                  <a:gd name="connsiteY7" fmla="*/ 51811 h 759806"/>
                  <a:gd name="connsiteX8" fmla="*/ 0 w 77436"/>
                  <a:gd name="connsiteY8" fmla="*/ 707995 h 759806"/>
                  <a:gd name="connsiteX9" fmla="*/ 60773 w 77436"/>
                  <a:gd name="connsiteY9" fmla="*/ 759806 h 759806"/>
                  <a:gd name="connsiteX10" fmla="*/ 77437 w 77436"/>
                  <a:gd name="connsiteY10" fmla="*/ 759806 h 759806"/>
                  <a:gd name="connsiteX11" fmla="*/ 15683 w 77436"/>
                  <a:gd name="connsiteY11" fmla="*/ 723398 h 759806"/>
                  <a:gd name="connsiteX12" fmla="*/ 13163 w 77436"/>
                  <a:gd name="connsiteY12" fmla="*/ 687690 h 759806"/>
                  <a:gd name="connsiteX13" fmla="*/ 11903 w 77436"/>
                  <a:gd name="connsiteY13" fmla="*/ 643721 h 759806"/>
                  <a:gd name="connsiteX14" fmla="*/ 11903 w 77436"/>
                  <a:gd name="connsiteY14" fmla="*/ 608573 h 75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436" h="759806">
                    <a:moveTo>
                      <a:pt x="11903" y="608573"/>
                    </a:moveTo>
                    <a:cubicBezTo>
                      <a:pt x="12323" y="583508"/>
                      <a:pt x="13163" y="558302"/>
                      <a:pt x="12463" y="533797"/>
                    </a:cubicBezTo>
                    <a:cubicBezTo>
                      <a:pt x="12043" y="516853"/>
                      <a:pt x="11763" y="499909"/>
                      <a:pt x="11903" y="482826"/>
                    </a:cubicBezTo>
                    <a:cubicBezTo>
                      <a:pt x="13163" y="392646"/>
                      <a:pt x="13583" y="302326"/>
                      <a:pt x="14563" y="212146"/>
                    </a:cubicBezTo>
                    <a:cubicBezTo>
                      <a:pt x="14843" y="186941"/>
                      <a:pt x="12183" y="166356"/>
                      <a:pt x="12323" y="141151"/>
                    </a:cubicBezTo>
                    <a:cubicBezTo>
                      <a:pt x="12603" y="99562"/>
                      <a:pt x="5181" y="59373"/>
                      <a:pt x="25065" y="26046"/>
                    </a:cubicBezTo>
                    <a:cubicBezTo>
                      <a:pt x="31507" y="15263"/>
                      <a:pt x="49711" y="5601"/>
                      <a:pt x="59373" y="0"/>
                    </a:cubicBezTo>
                    <a:cubicBezTo>
                      <a:pt x="18344" y="280"/>
                      <a:pt x="0" y="16384"/>
                      <a:pt x="0" y="51811"/>
                    </a:cubicBezTo>
                    <a:lnTo>
                      <a:pt x="0" y="707995"/>
                    </a:lnTo>
                    <a:cubicBezTo>
                      <a:pt x="0" y="743843"/>
                      <a:pt x="18764" y="759806"/>
                      <a:pt x="60773" y="759806"/>
                    </a:cubicBezTo>
                    <a:lnTo>
                      <a:pt x="77437" y="759806"/>
                    </a:lnTo>
                    <a:cubicBezTo>
                      <a:pt x="53352" y="759806"/>
                      <a:pt x="23945" y="747764"/>
                      <a:pt x="15683" y="723398"/>
                    </a:cubicBezTo>
                    <a:cubicBezTo>
                      <a:pt x="11763" y="712056"/>
                      <a:pt x="13023" y="699453"/>
                      <a:pt x="13163" y="687690"/>
                    </a:cubicBezTo>
                    <a:cubicBezTo>
                      <a:pt x="13303" y="672987"/>
                      <a:pt x="12463" y="658424"/>
                      <a:pt x="11903" y="643721"/>
                    </a:cubicBezTo>
                    <a:cubicBezTo>
                      <a:pt x="11342" y="632098"/>
                      <a:pt x="11763" y="620476"/>
                      <a:pt x="11903" y="608573"/>
                    </a:cubicBezTo>
                    <a:close/>
                  </a:path>
                </a:pathLst>
              </a:custGeom>
              <a:solidFill>
                <a:srgbClr val="EFEEED">
                  <a:alpha val="5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8" name="Freeform: Shape 837">
                <a:extLst>
                  <a:ext uri="{FF2B5EF4-FFF2-40B4-BE49-F238E27FC236}">
                    <a16:creationId xmlns:a16="http://schemas.microsoft.com/office/drawing/2014/main" id="{0A364E02-4546-4580-837D-973F215319D2}"/>
                  </a:ext>
                </a:extLst>
              </p:cNvPr>
              <p:cNvSpPr/>
              <p:nvPr/>
            </p:nvSpPr>
            <p:spPr>
              <a:xfrm>
                <a:off x="3921178" y="6189704"/>
                <a:ext cx="1553220" cy="480586"/>
              </a:xfrm>
              <a:custGeom>
                <a:avLst/>
                <a:gdLst>
                  <a:gd name="connsiteX0" fmla="*/ 1553220 w 1553220"/>
                  <a:gd name="connsiteY0" fmla="*/ 419392 h 480586"/>
                  <a:gd name="connsiteX1" fmla="*/ 1497068 w 1553220"/>
                  <a:gd name="connsiteY1" fmla="*/ 475824 h 480586"/>
                  <a:gd name="connsiteX2" fmla="*/ 65394 w 1553220"/>
                  <a:gd name="connsiteY2" fmla="*/ 480585 h 480586"/>
                  <a:gd name="connsiteX3" fmla="*/ 0 w 1553220"/>
                  <a:gd name="connsiteY3" fmla="*/ 424573 h 480586"/>
                  <a:gd name="connsiteX4" fmla="*/ 40889 w 1553220"/>
                  <a:gd name="connsiteY4" fmla="*/ 325431 h 480586"/>
                  <a:gd name="connsiteX5" fmla="*/ 160615 w 1553220"/>
                  <a:gd name="connsiteY5" fmla="*/ 23245 h 480586"/>
                  <a:gd name="connsiteX6" fmla="*/ 215227 w 1553220"/>
                  <a:gd name="connsiteY6" fmla="*/ 3781 h 480586"/>
                  <a:gd name="connsiteX7" fmla="*/ 1344154 w 1553220"/>
                  <a:gd name="connsiteY7" fmla="*/ 0 h 480586"/>
                  <a:gd name="connsiteX8" fmla="*/ 1394705 w 1553220"/>
                  <a:gd name="connsiteY8" fmla="*/ 22825 h 480586"/>
                  <a:gd name="connsiteX9" fmla="*/ 1416970 w 1553220"/>
                  <a:gd name="connsiteY9" fmla="*/ 82758 h 480586"/>
                  <a:gd name="connsiteX10" fmla="*/ 1474383 w 1553220"/>
                  <a:gd name="connsiteY10" fmla="*/ 232031 h 480586"/>
                  <a:gd name="connsiteX11" fmla="*/ 1539357 w 1553220"/>
                  <a:gd name="connsiteY11" fmla="*/ 386345 h 480586"/>
                  <a:gd name="connsiteX12" fmla="*/ 1553220 w 1553220"/>
                  <a:gd name="connsiteY12" fmla="*/ 419392 h 480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3220" h="480586">
                    <a:moveTo>
                      <a:pt x="1553220" y="419392"/>
                    </a:moveTo>
                    <a:cubicBezTo>
                      <a:pt x="1553360" y="460281"/>
                      <a:pt x="1538097" y="475684"/>
                      <a:pt x="1497068" y="475824"/>
                    </a:cubicBezTo>
                    <a:lnTo>
                      <a:pt x="65394" y="480585"/>
                    </a:lnTo>
                    <a:cubicBezTo>
                      <a:pt x="24505" y="480725"/>
                      <a:pt x="140" y="465462"/>
                      <a:pt x="0" y="424573"/>
                    </a:cubicBezTo>
                    <a:cubicBezTo>
                      <a:pt x="13583" y="391526"/>
                      <a:pt x="27306" y="358478"/>
                      <a:pt x="40889" y="325431"/>
                    </a:cubicBezTo>
                    <a:cubicBezTo>
                      <a:pt x="66094" y="263678"/>
                      <a:pt x="149553" y="37388"/>
                      <a:pt x="160615" y="23245"/>
                    </a:cubicBezTo>
                    <a:cubicBezTo>
                      <a:pt x="173218" y="7142"/>
                      <a:pt x="196043" y="3781"/>
                      <a:pt x="215227" y="3781"/>
                    </a:cubicBezTo>
                    <a:cubicBezTo>
                      <a:pt x="215367" y="3781"/>
                      <a:pt x="1342474" y="140"/>
                      <a:pt x="1344154" y="0"/>
                    </a:cubicBezTo>
                    <a:cubicBezTo>
                      <a:pt x="1362918" y="0"/>
                      <a:pt x="1386723" y="3361"/>
                      <a:pt x="1394705" y="22825"/>
                    </a:cubicBezTo>
                    <a:cubicBezTo>
                      <a:pt x="1402407" y="42009"/>
                      <a:pt x="1409969" y="63154"/>
                      <a:pt x="1416970" y="82758"/>
                    </a:cubicBezTo>
                    <a:cubicBezTo>
                      <a:pt x="1435314" y="133169"/>
                      <a:pt x="1453658" y="182460"/>
                      <a:pt x="1474383" y="232031"/>
                    </a:cubicBezTo>
                    <a:cubicBezTo>
                      <a:pt x="1495947" y="283562"/>
                      <a:pt x="1517652" y="334953"/>
                      <a:pt x="1539357" y="386345"/>
                    </a:cubicBezTo>
                    <a:cubicBezTo>
                      <a:pt x="1544118" y="397407"/>
                      <a:pt x="1548599" y="408469"/>
                      <a:pt x="1553220" y="419392"/>
                    </a:cubicBezTo>
                    <a:close/>
                  </a:path>
                </a:pathLst>
              </a:custGeom>
              <a:solidFill>
                <a:srgbClr val="DDDDD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9" name="Freeform: Shape 838">
                <a:extLst>
                  <a:ext uri="{FF2B5EF4-FFF2-40B4-BE49-F238E27FC236}">
                    <a16:creationId xmlns:a16="http://schemas.microsoft.com/office/drawing/2014/main" id="{03442823-A569-46B2-87A3-C681AA8C9F0A}"/>
                  </a:ext>
                </a:extLst>
              </p:cNvPr>
              <p:cNvSpPr/>
              <p:nvPr/>
            </p:nvSpPr>
            <p:spPr>
              <a:xfrm>
                <a:off x="3920618" y="6611616"/>
                <a:ext cx="1553219" cy="58672"/>
              </a:xfrm>
              <a:custGeom>
                <a:avLst/>
                <a:gdLst>
                  <a:gd name="connsiteX0" fmla="*/ 980 w 1553219"/>
                  <a:gd name="connsiteY0" fmla="*/ 0 h 58672"/>
                  <a:gd name="connsiteX1" fmla="*/ 0 w 1553219"/>
                  <a:gd name="connsiteY1" fmla="*/ 2380 h 58672"/>
                  <a:gd name="connsiteX2" fmla="*/ 65254 w 1553219"/>
                  <a:gd name="connsiteY2" fmla="*/ 58673 h 58672"/>
                  <a:gd name="connsiteX3" fmla="*/ 1496927 w 1553219"/>
                  <a:gd name="connsiteY3" fmla="*/ 58673 h 58672"/>
                  <a:gd name="connsiteX4" fmla="*/ 1553220 w 1553219"/>
                  <a:gd name="connsiteY4" fmla="*/ 2380 h 58672"/>
                  <a:gd name="connsiteX5" fmla="*/ 1552240 w 1553219"/>
                  <a:gd name="connsiteY5" fmla="*/ 0 h 58672"/>
                  <a:gd name="connsiteX6" fmla="*/ 980 w 1553219"/>
                  <a:gd name="connsiteY6" fmla="*/ 0 h 5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3219" h="58672">
                    <a:moveTo>
                      <a:pt x="980" y="0"/>
                    </a:moveTo>
                    <a:cubicBezTo>
                      <a:pt x="700" y="840"/>
                      <a:pt x="280" y="1540"/>
                      <a:pt x="0" y="2380"/>
                    </a:cubicBezTo>
                    <a:cubicBezTo>
                      <a:pt x="0" y="43269"/>
                      <a:pt x="24225" y="58673"/>
                      <a:pt x="65254" y="58673"/>
                    </a:cubicBezTo>
                    <a:lnTo>
                      <a:pt x="1496927" y="58673"/>
                    </a:lnTo>
                    <a:cubicBezTo>
                      <a:pt x="1537816" y="58673"/>
                      <a:pt x="1553220" y="43269"/>
                      <a:pt x="1553220" y="2380"/>
                    </a:cubicBezTo>
                    <a:cubicBezTo>
                      <a:pt x="1552940" y="1540"/>
                      <a:pt x="1552520" y="840"/>
                      <a:pt x="1552240" y="0"/>
                    </a:cubicBez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DDDDD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0" name="Freeform: Shape 839">
                <a:extLst>
                  <a:ext uri="{FF2B5EF4-FFF2-40B4-BE49-F238E27FC236}">
                    <a16:creationId xmlns:a16="http://schemas.microsoft.com/office/drawing/2014/main" id="{B61196DC-9876-44E0-9438-500FA1676593}"/>
                  </a:ext>
                </a:extLst>
              </p:cNvPr>
              <p:cNvSpPr/>
              <p:nvPr/>
            </p:nvSpPr>
            <p:spPr>
              <a:xfrm>
                <a:off x="4124362" y="5484230"/>
                <a:ext cx="1145590" cy="668786"/>
              </a:xfrm>
              <a:custGeom>
                <a:avLst/>
                <a:gdLst>
                  <a:gd name="connsiteX0" fmla="*/ 1145591 w 1145590"/>
                  <a:gd name="connsiteY0" fmla="*/ 619776 h 668786"/>
                  <a:gd name="connsiteX1" fmla="*/ 1094059 w 1145590"/>
                  <a:gd name="connsiteY1" fmla="*/ 668786 h 668786"/>
                  <a:gd name="connsiteX2" fmla="*/ 59793 w 1145590"/>
                  <a:gd name="connsiteY2" fmla="*/ 668786 h 668786"/>
                  <a:gd name="connsiteX3" fmla="*/ 0 w 1145590"/>
                  <a:gd name="connsiteY3" fmla="*/ 619776 h 668786"/>
                  <a:gd name="connsiteX4" fmla="*/ 0 w 1145590"/>
                  <a:gd name="connsiteY4" fmla="*/ 49011 h 668786"/>
                  <a:gd name="connsiteX5" fmla="*/ 59793 w 1145590"/>
                  <a:gd name="connsiteY5" fmla="*/ 0 h 668786"/>
                  <a:gd name="connsiteX6" fmla="*/ 1094059 w 1145590"/>
                  <a:gd name="connsiteY6" fmla="*/ 0 h 668786"/>
                  <a:gd name="connsiteX7" fmla="*/ 1145591 w 1145590"/>
                  <a:gd name="connsiteY7" fmla="*/ 49011 h 668786"/>
                  <a:gd name="connsiteX8" fmla="*/ 1145591 w 1145590"/>
                  <a:gd name="connsiteY8" fmla="*/ 619776 h 66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90" h="668786">
                    <a:moveTo>
                      <a:pt x="1145591" y="619776"/>
                    </a:moveTo>
                    <a:cubicBezTo>
                      <a:pt x="1145591" y="655343"/>
                      <a:pt x="1131588" y="668786"/>
                      <a:pt x="1094059" y="668786"/>
                    </a:cubicBezTo>
                    <a:lnTo>
                      <a:pt x="59793" y="668786"/>
                    </a:lnTo>
                    <a:cubicBezTo>
                      <a:pt x="22265" y="668786"/>
                      <a:pt x="0" y="655483"/>
                      <a:pt x="0" y="619776"/>
                    </a:cubicBezTo>
                    <a:lnTo>
                      <a:pt x="0" y="49011"/>
                    </a:lnTo>
                    <a:cubicBezTo>
                      <a:pt x="0" y="13443"/>
                      <a:pt x="22265" y="0"/>
                      <a:pt x="59793" y="0"/>
                    </a:cubicBezTo>
                    <a:lnTo>
                      <a:pt x="1094059" y="0"/>
                    </a:lnTo>
                    <a:cubicBezTo>
                      <a:pt x="1131588" y="0"/>
                      <a:pt x="1145591" y="13303"/>
                      <a:pt x="1145591" y="49011"/>
                    </a:cubicBezTo>
                    <a:lnTo>
                      <a:pt x="1145591" y="619776"/>
                    </a:lnTo>
                    <a:close/>
                  </a:path>
                </a:pathLst>
              </a:custGeom>
              <a:solidFill>
                <a:srgbClr val="AADFEF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1" name="Freeform: Shape 840">
                <a:extLst>
                  <a:ext uri="{FF2B5EF4-FFF2-40B4-BE49-F238E27FC236}">
                    <a16:creationId xmlns:a16="http://schemas.microsoft.com/office/drawing/2014/main" id="{908959F8-9CFC-4AC5-8812-C50DAF34E5CC}"/>
                  </a:ext>
                </a:extLst>
              </p:cNvPr>
              <p:cNvSpPr/>
              <p:nvPr/>
            </p:nvSpPr>
            <p:spPr>
              <a:xfrm>
                <a:off x="4136248" y="5500939"/>
                <a:ext cx="1129363" cy="647595"/>
              </a:xfrm>
              <a:custGeom>
                <a:avLst/>
                <a:gdLst>
                  <a:gd name="connsiteX0" fmla="*/ 17 w 1129363"/>
                  <a:gd name="connsiteY0" fmla="*/ 630652 h 647595"/>
                  <a:gd name="connsiteX1" fmla="*/ 47907 w 1129363"/>
                  <a:gd name="connsiteY1" fmla="*/ 647596 h 647595"/>
                  <a:gd name="connsiteX2" fmla="*/ 1082174 w 1129363"/>
                  <a:gd name="connsiteY2" fmla="*/ 647596 h 647595"/>
                  <a:gd name="connsiteX3" fmla="*/ 1129364 w 1129363"/>
                  <a:gd name="connsiteY3" fmla="*/ 603066 h 647595"/>
                  <a:gd name="connsiteX4" fmla="*/ 1129364 w 1129363"/>
                  <a:gd name="connsiteY4" fmla="*/ 32301 h 647595"/>
                  <a:gd name="connsiteX5" fmla="*/ 1121382 w 1129363"/>
                  <a:gd name="connsiteY5" fmla="*/ 94 h 647595"/>
                  <a:gd name="connsiteX6" fmla="*/ 17 w 1129363"/>
                  <a:gd name="connsiteY6" fmla="*/ 630652 h 64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363" h="647595">
                    <a:moveTo>
                      <a:pt x="17" y="630652"/>
                    </a:moveTo>
                    <a:cubicBezTo>
                      <a:pt x="8419" y="642135"/>
                      <a:pt x="23962" y="647596"/>
                      <a:pt x="47907" y="647596"/>
                    </a:cubicBezTo>
                    <a:lnTo>
                      <a:pt x="1082174" y="647596"/>
                    </a:lnTo>
                    <a:cubicBezTo>
                      <a:pt x="1117461" y="647596"/>
                      <a:pt x="1129364" y="636393"/>
                      <a:pt x="1129364" y="603066"/>
                    </a:cubicBezTo>
                    <a:lnTo>
                      <a:pt x="1129364" y="32301"/>
                    </a:lnTo>
                    <a:cubicBezTo>
                      <a:pt x="1129364" y="17598"/>
                      <a:pt x="1126984" y="7236"/>
                      <a:pt x="1121382" y="94"/>
                    </a:cubicBezTo>
                    <a:cubicBezTo>
                      <a:pt x="1114241" y="-8868"/>
                      <a:pt x="-5024" y="623791"/>
                      <a:pt x="17" y="630652"/>
                    </a:cubicBezTo>
                    <a:close/>
                  </a:path>
                </a:pathLst>
              </a:custGeom>
              <a:solidFill>
                <a:srgbClr val="9E9FA0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42" name="Graphic 16">
                <a:extLst>
                  <a:ext uri="{FF2B5EF4-FFF2-40B4-BE49-F238E27FC236}">
                    <a16:creationId xmlns:a16="http://schemas.microsoft.com/office/drawing/2014/main" id="{2EAC73C0-784F-44BB-9753-292D0FE5A4C7}"/>
                  </a:ext>
                </a:extLst>
              </p:cNvPr>
              <p:cNvGrpSpPr/>
              <p:nvPr/>
            </p:nvGrpSpPr>
            <p:grpSpPr>
              <a:xfrm>
                <a:off x="4678324" y="5433819"/>
                <a:ext cx="37808" cy="37808"/>
                <a:chOff x="4678324" y="5433819"/>
                <a:chExt cx="37808" cy="37808"/>
              </a:xfrm>
            </p:grpSpPr>
            <p:sp>
              <p:nvSpPr>
                <p:cNvPr id="931" name="Freeform: Shape 930">
                  <a:extLst>
                    <a:ext uri="{FF2B5EF4-FFF2-40B4-BE49-F238E27FC236}">
                      <a16:creationId xmlns:a16="http://schemas.microsoft.com/office/drawing/2014/main" id="{E01520B9-92B2-49C4-AD2E-3EC9EB237358}"/>
                    </a:ext>
                  </a:extLst>
                </p:cNvPr>
                <p:cNvSpPr/>
                <p:nvPr/>
              </p:nvSpPr>
              <p:spPr>
                <a:xfrm>
                  <a:off x="4678324" y="5433819"/>
                  <a:ext cx="37808" cy="37808"/>
                </a:xfrm>
                <a:custGeom>
                  <a:avLst/>
                  <a:gdLst>
                    <a:gd name="connsiteX0" fmla="*/ 37808 w 37808"/>
                    <a:gd name="connsiteY0" fmla="*/ 18904 h 37808"/>
                    <a:gd name="connsiteX1" fmla="*/ 18904 w 37808"/>
                    <a:gd name="connsiteY1" fmla="*/ 37808 h 37808"/>
                    <a:gd name="connsiteX2" fmla="*/ 0 w 37808"/>
                    <a:gd name="connsiteY2" fmla="*/ 18904 h 37808"/>
                    <a:gd name="connsiteX3" fmla="*/ 18904 w 37808"/>
                    <a:gd name="connsiteY3" fmla="*/ 0 h 37808"/>
                    <a:gd name="connsiteX4" fmla="*/ 37808 w 37808"/>
                    <a:gd name="connsiteY4" fmla="*/ 18904 h 37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08" h="37808">
                      <a:moveTo>
                        <a:pt x="37808" y="18904"/>
                      </a:moveTo>
                      <a:cubicBezTo>
                        <a:pt x="37808" y="29406"/>
                        <a:pt x="29266" y="37808"/>
                        <a:pt x="18904" y="37808"/>
                      </a:cubicBezTo>
                      <a:cubicBezTo>
                        <a:pt x="8402" y="37808"/>
                        <a:pt x="0" y="29266"/>
                        <a:pt x="0" y="18904"/>
                      </a:cubicBezTo>
                      <a:cubicBezTo>
                        <a:pt x="0" y="8402"/>
                        <a:pt x="8402" y="0"/>
                        <a:pt x="18904" y="0"/>
                      </a:cubicBezTo>
                      <a:cubicBezTo>
                        <a:pt x="29406" y="0"/>
                        <a:pt x="37808" y="8402"/>
                        <a:pt x="37808" y="18904"/>
                      </a:cubicBezTo>
                      <a:close/>
                    </a:path>
                  </a:pathLst>
                </a:custGeom>
                <a:solidFill>
                  <a:srgbClr val="4C5856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932" name="Freeform: Shape 931">
                  <a:extLst>
                    <a:ext uri="{FF2B5EF4-FFF2-40B4-BE49-F238E27FC236}">
                      <a16:creationId xmlns:a16="http://schemas.microsoft.com/office/drawing/2014/main" id="{FBBD2545-9483-4B87-ABF8-6565E4F50143}"/>
                    </a:ext>
                  </a:extLst>
                </p:cNvPr>
                <p:cNvSpPr/>
                <p:nvPr/>
              </p:nvSpPr>
              <p:spPr>
                <a:xfrm>
                  <a:off x="4680004" y="5435499"/>
                  <a:ext cx="27165" cy="30106"/>
                </a:xfrm>
                <a:custGeom>
                  <a:avLst/>
                  <a:gdLst>
                    <a:gd name="connsiteX0" fmla="*/ 13583 w 27165"/>
                    <a:gd name="connsiteY0" fmla="*/ 6301 h 30106"/>
                    <a:gd name="connsiteX1" fmla="*/ 27166 w 27165"/>
                    <a:gd name="connsiteY1" fmla="*/ 3221 h 30106"/>
                    <a:gd name="connsiteX2" fmla="*/ 17224 w 27165"/>
                    <a:gd name="connsiteY2" fmla="*/ 0 h 30106"/>
                    <a:gd name="connsiteX3" fmla="*/ 0 w 27165"/>
                    <a:gd name="connsiteY3" fmla="*/ 17224 h 30106"/>
                    <a:gd name="connsiteX4" fmla="*/ 5881 w 27165"/>
                    <a:gd name="connsiteY4" fmla="*/ 30107 h 30106"/>
                    <a:gd name="connsiteX5" fmla="*/ 13583 w 27165"/>
                    <a:gd name="connsiteY5" fmla="*/ 6301 h 3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165" h="30106">
                      <a:moveTo>
                        <a:pt x="13583" y="6301"/>
                      </a:moveTo>
                      <a:cubicBezTo>
                        <a:pt x="17924" y="4061"/>
                        <a:pt x="22545" y="3081"/>
                        <a:pt x="27166" y="3221"/>
                      </a:cubicBezTo>
                      <a:cubicBezTo>
                        <a:pt x="24365" y="1260"/>
                        <a:pt x="20865" y="0"/>
                        <a:pt x="17224" y="0"/>
                      </a:cubicBezTo>
                      <a:cubicBezTo>
                        <a:pt x="7702" y="0"/>
                        <a:pt x="0" y="7702"/>
                        <a:pt x="0" y="17224"/>
                      </a:cubicBezTo>
                      <a:cubicBezTo>
                        <a:pt x="0" y="22405"/>
                        <a:pt x="2241" y="26886"/>
                        <a:pt x="5881" y="30107"/>
                      </a:cubicBezTo>
                      <a:cubicBezTo>
                        <a:pt x="2381" y="21845"/>
                        <a:pt x="5321" y="10642"/>
                        <a:pt x="13583" y="6301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DAC6C3FC-515F-4BEB-A3A1-1A3A15E9F872}"/>
                  </a:ext>
                </a:extLst>
              </p:cNvPr>
              <p:cNvSpPr/>
              <p:nvPr/>
            </p:nvSpPr>
            <p:spPr>
              <a:xfrm>
                <a:off x="4526811" y="6498752"/>
                <a:ext cx="340834" cy="81637"/>
              </a:xfrm>
              <a:custGeom>
                <a:avLst/>
                <a:gdLst>
                  <a:gd name="connsiteX0" fmla="*/ 340835 w 340834"/>
                  <a:gd name="connsiteY0" fmla="*/ 81638 h 81637"/>
                  <a:gd name="connsiteX1" fmla="*/ 0 w 340834"/>
                  <a:gd name="connsiteY1" fmla="*/ 81638 h 81637"/>
                  <a:gd name="connsiteX2" fmla="*/ 31787 w 340834"/>
                  <a:gd name="connsiteY2" fmla="*/ 0 h 81637"/>
                  <a:gd name="connsiteX3" fmla="*/ 317870 w 340834"/>
                  <a:gd name="connsiteY3" fmla="*/ 0 h 8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0834" h="81637">
                    <a:moveTo>
                      <a:pt x="340835" y="81638"/>
                    </a:moveTo>
                    <a:lnTo>
                      <a:pt x="0" y="81638"/>
                    </a:lnTo>
                    <a:lnTo>
                      <a:pt x="31787" y="0"/>
                    </a:lnTo>
                    <a:lnTo>
                      <a:pt x="317870" y="0"/>
                    </a:ln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2EF67840-4FF1-4B99-B7E6-F0835FD0B58F}"/>
                  </a:ext>
                </a:extLst>
              </p:cNvPr>
              <p:cNvSpPr/>
              <p:nvPr/>
            </p:nvSpPr>
            <p:spPr>
              <a:xfrm>
                <a:off x="4563358" y="6514295"/>
                <a:ext cx="282581" cy="51951"/>
              </a:xfrm>
              <a:custGeom>
                <a:avLst/>
                <a:gdLst>
                  <a:gd name="connsiteX0" fmla="*/ 282582 w 282581"/>
                  <a:gd name="connsiteY0" fmla="*/ 51951 h 51951"/>
                  <a:gd name="connsiteX1" fmla="*/ 0 w 282581"/>
                  <a:gd name="connsiteY1" fmla="*/ 51951 h 51951"/>
                  <a:gd name="connsiteX2" fmla="*/ 133869 w 282581"/>
                  <a:gd name="connsiteY2" fmla="*/ 25346 h 51951"/>
                  <a:gd name="connsiteX3" fmla="*/ 269279 w 282581"/>
                  <a:gd name="connsiteY3" fmla="*/ 0 h 51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581" h="51951">
                    <a:moveTo>
                      <a:pt x="282582" y="51951"/>
                    </a:moveTo>
                    <a:lnTo>
                      <a:pt x="0" y="51951"/>
                    </a:lnTo>
                    <a:lnTo>
                      <a:pt x="133869" y="25346"/>
                    </a:lnTo>
                    <a:lnTo>
                      <a:pt x="269279" y="0"/>
                    </a:lnTo>
                    <a:close/>
                  </a:path>
                </a:pathLst>
              </a:custGeom>
              <a:solidFill>
                <a:srgbClr val="CDCDCE">
                  <a:alpha val="4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0B53EF6B-053E-4F30-AA79-2B751C01EDD1}"/>
                  </a:ext>
                </a:extLst>
              </p:cNvPr>
              <p:cNvSpPr/>
              <p:nvPr/>
            </p:nvSpPr>
            <p:spPr>
              <a:xfrm>
                <a:off x="4820875" y="6197126"/>
                <a:ext cx="649041" cy="470502"/>
              </a:xfrm>
              <a:custGeom>
                <a:avLst/>
                <a:gdLst>
                  <a:gd name="connsiteX0" fmla="*/ 621176 w 649041"/>
                  <a:gd name="connsiteY0" fmla="*/ 349796 h 470502"/>
                  <a:gd name="connsiteX1" fmla="*/ 570625 w 649041"/>
                  <a:gd name="connsiteY1" fmla="*/ 228670 h 470502"/>
                  <a:gd name="connsiteX2" fmla="*/ 513072 w 649041"/>
                  <a:gd name="connsiteY2" fmla="*/ 77717 h 470502"/>
                  <a:gd name="connsiteX3" fmla="*/ 508591 w 649041"/>
                  <a:gd name="connsiteY3" fmla="*/ 65254 h 470502"/>
                  <a:gd name="connsiteX4" fmla="*/ 490807 w 649041"/>
                  <a:gd name="connsiteY4" fmla="*/ 17364 h 470502"/>
                  <a:gd name="connsiteX5" fmla="*/ 469243 w 649041"/>
                  <a:gd name="connsiteY5" fmla="*/ 0 h 470502"/>
                  <a:gd name="connsiteX6" fmla="*/ 493748 w 649041"/>
                  <a:gd name="connsiteY6" fmla="*/ 59513 h 470502"/>
                  <a:gd name="connsiteX7" fmla="*/ 544999 w 649041"/>
                  <a:gd name="connsiteY7" fmla="*/ 202484 h 470502"/>
                  <a:gd name="connsiteX8" fmla="*/ 588969 w 649041"/>
                  <a:gd name="connsiteY8" fmla="*/ 334393 h 470502"/>
                  <a:gd name="connsiteX9" fmla="*/ 582807 w 649041"/>
                  <a:gd name="connsiteY9" fmla="*/ 415891 h 470502"/>
                  <a:gd name="connsiteX10" fmla="*/ 464762 w 649041"/>
                  <a:gd name="connsiteY10" fmla="*/ 439276 h 470502"/>
                  <a:gd name="connsiteX11" fmla="*/ 273060 w 649041"/>
                  <a:gd name="connsiteY11" fmla="*/ 448238 h 470502"/>
                  <a:gd name="connsiteX12" fmla="*/ 0 w 649041"/>
                  <a:gd name="connsiteY12" fmla="*/ 470503 h 470502"/>
                  <a:gd name="connsiteX13" fmla="*/ 597371 w 649041"/>
                  <a:gd name="connsiteY13" fmla="*/ 468542 h 470502"/>
                  <a:gd name="connsiteX14" fmla="*/ 637700 w 649041"/>
                  <a:gd name="connsiteY14" fmla="*/ 456780 h 470502"/>
                  <a:gd name="connsiteX15" fmla="*/ 649042 w 649041"/>
                  <a:gd name="connsiteY15" fmla="*/ 416871 h 470502"/>
                  <a:gd name="connsiteX16" fmla="*/ 621176 w 649041"/>
                  <a:gd name="connsiteY16" fmla="*/ 349796 h 470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9041" h="470502">
                    <a:moveTo>
                      <a:pt x="621176" y="349796"/>
                    </a:moveTo>
                    <a:cubicBezTo>
                      <a:pt x="604372" y="309468"/>
                      <a:pt x="587429" y="268999"/>
                      <a:pt x="570625" y="228670"/>
                    </a:cubicBezTo>
                    <a:cubicBezTo>
                      <a:pt x="548780" y="176158"/>
                      <a:pt x="529456" y="123227"/>
                      <a:pt x="513072" y="77717"/>
                    </a:cubicBezTo>
                    <a:lnTo>
                      <a:pt x="508591" y="65254"/>
                    </a:lnTo>
                    <a:cubicBezTo>
                      <a:pt x="502850" y="49151"/>
                      <a:pt x="496969" y="32627"/>
                      <a:pt x="490807" y="17364"/>
                    </a:cubicBezTo>
                    <a:cubicBezTo>
                      <a:pt x="487447" y="8822"/>
                      <a:pt x="480305" y="3081"/>
                      <a:pt x="469243" y="0"/>
                    </a:cubicBezTo>
                    <a:cubicBezTo>
                      <a:pt x="479185" y="18904"/>
                      <a:pt x="486886" y="39069"/>
                      <a:pt x="493748" y="59513"/>
                    </a:cubicBezTo>
                    <a:cubicBezTo>
                      <a:pt x="509851" y="107543"/>
                      <a:pt x="529316" y="154314"/>
                      <a:pt x="544999" y="202484"/>
                    </a:cubicBezTo>
                    <a:cubicBezTo>
                      <a:pt x="559142" y="246034"/>
                      <a:pt x="577766" y="290003"/>
                      <a:pt x="588969" y="334393"/>
                    </a:cubicBezTo>
                    <a:cubicBezTo>
                      <a:pt x="595550" y="360299"/>
                      <a:pt x="601712" y="393346"/>
                      <a:pt x="582807" y="415891"/>
                    </a:cubicBezTo>
                    <a:cubicBezTo>
                      <a:pt x="555081" y="448938"/>
                      <a:pt x="501450" y="438156"/>
                      <a:pt x="464762" y="439276"/>
                    </a:cubicBezTo>
                    <a:cubicBezTo>
                      <a:pt x="403008" y="440956"/>
                      <a:pt x="333973" y="445157"/>
                      <a:pt x="273060" y="448238"/>
                    </a:cubicBezTo>
                    <a:cubicBezTo>
                      <a:pt x="181480" y="452859"/>
                      <a:pt x="91720" y="465182"/>
                      <a:pt x="0" y="470503"/>
                    </a:cubicBezTo>
                    <a:lnTo>
                      <a:pt x="597371" y="468542"/>
                    </a:lnTo>
                    <a:cubicBezTo>
                      <a:pt x="617115" y="468542"/>
                      <a:pt x="629858" y="464762"/>
                      <a:pt x="637700" y="456780"/>
                    </a:cubicBezTo>
                    <a:cubicBezTo>
                      <a:pt x="645401" y="448938"/>
                      <a:pt x="649042" y="436335"/>
                      <a:pt x="649042" y="416871"/>
                    </a:cubicBezTo>
                    <a:lnTo>
                      <a:pt x="621176" y="349796"/>
                    </a:lnTo>
                    <a:close/>
                  </a:path>
                </a:pathLst>
              </a:custGeom>
              <a:solidFill>
                <a:srgbClr val="DCDBD9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46" name="Graphic 16">
                <a:extLst>
                  <a:ext uri="{FF2B5EF4-FFF2-40B4-BE49-F238E27FC236}">
                    <a16:creationId xmlns:a16="http://schemas.microsoft.com/office/drawing/2014/main" id="{37B733A7-F0E3-43DD-9F3A-F541240F88D1}"/>
                  </a:ext>
                </a:extLst>
              </p:cNvPr>
              <p:cNvGrpSpPr/>
              <p:nvPr/>
            </p:nvGrpSpPr>
            <p:grpSpPr>
              <a:xfrm>
                <a:off x="4128665" y="6229134"/>
                <a:ext cx="1143766" cy="242164"/>
                <a:chOff x="4128665" y="6229134"/>
                <a:chExt cx="1143766" cy="242164"/>
              </a:xfrm>
            </p:grpSpPr>
            <p:grpSp>
              <p:nvGrpSpPr>
                <p:cNvPr id="851" name="Graphic 16">
                  <a:extLst>
                    <a:ext uri="{FF2B5EF4-FFF2-40B4-BE49-F238E27FC236}">
                      <a16:creationId xmlns:a16="http://schemas.microsoft.com/office/drawing/2014/main" id="{834B5066-BB20-4787-8C40-FECF27B86126}"/>
                    </a:ext>
                  </a:extLst>
                </p:cNvPr>
                <p:cNvGrpSpPr/>
                <p:nvPr/>
              </p:nvGrpSpPr>
              <p:grpSpPr>
                <a:xfrm>
                  <a:off x="4128665" y="6229134"/>
                  <a:ext cx="1143702" cy="242164"/>
                  <a:chOff x="4128665" y="6229134"/>
                  <a:chExt cx="1143702" cy="242164"/>
                </a:xfrm>
                <a:solidFill>
                  <a:srgbClr val="A7A9AC"/>
                </a:solidFill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id="{BA5A1430-FFED-4DC8-B245-09BC729F5477}"/>
                      </a:ext>
                    </a:extLst>
                  </p:cNvPr>
                  <p:cNvSpPr/>
                  <p:nvPr/>
                </p:nvSpPr>
                <p:spPr>
                  <a:xfrm>
                    <a:off x="4855602" y="6230173"/>
                    <a:ext cx="113424" cy="22124"/>
                  </a:xfrm>
                  <a:custGeom>
                    <a:avLst/>
                    <a:gdLst>
                      <a:gd name="connsiteX0" fmla="*/ 113425 w 113424"/>
                      <a:gd name="connsiteY0" fmla="*/ 22125 h 22124"/>
                      <a:gd name="connsiteX1" fmla="*/ 109504 w 113424"/>
                      <a:gd name="connsiteY1" fmla="*/ 0 h 22124"/>
                      <a:gd name="connsiteX2" fmla="*/ 0 w 113424"/>
                      <a:gd name="connsiteY2" fmla="*/ 0 h 22124"/>
                      <a:gd name="connsiteX3" fmla="*/ 1540 w 113424"/>
                      <a:gd name="connsiteY3" fmla="*/ 22125 h 22124"/>
                      <a:gd name="connsiteX4" fmla="*/ 113425 w 113424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3424" h="22124">
                        <a:moveTo>
                          <a:pt x="113425" y="22125"/>
                        </a:moveTo>
                        <a:lnTo>
                          <a:pt x="109504" y="0"/>
                        </a:lnTo>
                        <a:cubicBezTo>
                          <a:pt x="75617" y="0"/>
                          <a:pt x="38789" y="0"/>
                          <a:pt x="0" y="0"/>
                        </a:cubicBezTo>
                        <a:lnTo>
                          <a:pt x="1540" y="22125"/>
                        </a:lnTo>
                        <a:lnTo>
                          <a:pt x="113425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id="{6D76FBBE-E64D-4E5D-A1B4-03276AFD6959}"/>
                      </a:ext>
                    </a:extLst>
                  </p:cNvPr>
                  <p:cNvSpPr/>
                  <p:nvPr/>
                </p:nvSpPr>
                <p:spPr>
                  <a:xfrm>
                    <a:off x="4990032" y="6230173"/>
                    <a:ext cx="104042" cy="22124"/>
                  </a:xfrm>
                  <a:custGeom>
                    <a:avLst/>
                    <a:gdLst>
                      <a:gd name="connsiteX0" fmla="*/ 104043 w 104042"/>
                      <a:gd name="connsiteY0" fmla="*/ 22125 h 22124"/>
                      <a:gd name="connsiteX1" fmla="*/ 98162 w 104042"/>
                      <a:gd name="connsiteY1" fmla="*/ 0 h 22124"/>
                      <a:gd name="connsiteX2" fmla="*/ 0 w 104042"/>
                      <a:gd name="connsiteY2" fmla="*/ 0 h 22124"/>
                      <a:gd name="connsiteX3" fmla="*/ 3921 w 104042"/>
                      <a:gd name="connsiteY3" fmla="*/ 22125 h 22124"/>
                      <a:gd name="connsiteX4" fmla="*/ 104043 w 104042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042" h="22124">
                        <a:moveTo>
                          <a:pt x="104043" y="22125"/>
                        </a:moveTo>
                        <a:lnTo>
                          <a:pt x="98162" y="0"/>
                        </a:lnTo>
                        <a:cubicBezTo>
                          <a:pt x="71976" y="0"/>
                          <a:pt x="38508" y="0"/>
                          <a:pt x="0" y="0"/>
                        </a:cubicBezTo>
                        <a:lnTo>
                          <a:pt x="3921" y="22125"/>
                        </a:lnTo>
                        <a:lnTo>
                          <a:pt x="104043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id="{65A59B7E-2029-4187-B4E0-0CED9DC5DEE4}"/>
                      </a:ext>
                    </a:extLst>
                  </p:cNvPr>
                  <p:cNvSpPr/>
                  <p:nvPr/>
                </p:nvSpPr>
                <p:spPr>
                  <a:xfrm>
                    <a:off x="5113539" y="6229134"/>
                    <a:ext cx="80377" cy="23163"/>
                  </a:xfrm>
                  <a:custGeom>
                    <a:avLst/>
                    <a:gdLst>
                      <a:gd name="connsiteX0" fmla="*/ 80378 w 80377"/>
                      <a:gd name="connsiteY0" fmla="*/ 23163 h 23163"/>
                      <a:gd name="connsiteX1" fmla="*/ 72396 w 80377"/>
                      <a:gd name="connsiteY1" fmla="*/ 899 h 23163"/>
                      <a:gd name="connsiteX2" fmla="*/ 35848 w 80377"/>
                      <a:gd name="connsiteY2" fmla="*/ 1039 h 23163"/>
                      <a:gd name="connsiteX3" fmla="*/ 0 w 80377"/>
                      <a:gd name="connsiteY3" fmla="*/ 1039 h 23163"/>
                      <a:gd name="connsiteX4" fmla="*/ 5881 w 80377"/>
                      <a:gd name="connsiteY4" fmla="*/ 23163 h 23163"/>
                      <a:gd name="connsiteX5" fmla="*/ 80378 w 80377"/>
                      <a:gd name="connsiteY5" fmla="*/ 23163 h 231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0377" h="23163">
                        <a:moveTo>
                          <a:pt x="80378" y="23163"/>
                        </a:moveTo>
                        <a:cubicBezTo>
                          <a:pt x="77297" y="12941"/>
                          <a:pt x="74916" y="2439"/>
                          <a:pt x="72396" y="899"/>
                        </a:cubicBezTo>
                        <a:cubicBezTo>
                          <a:pt x="69035" y="-1202"/>
                          <a:pt x="48030" y="1039"/>
                          <a:pt x="35848" y="1039"/>
                        </a:cubicBezTo>
                        <a:cubicBezTo>
                          <a:pt x="35568" y="1039"/>
                          <a:pt x="22545" y="1039"/>
                          <a:pt x="0" y="1039"/>
                        </a:cubicBezTo>
                        <a:lnTo>
                          <a:pt x="5881" y="23163"/>
                        </a:lnTo>
                        <a:lnTo>
                          <a:pt x="80378" y="23163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id="{9B6A4EB8-5DC0-43AE-BFA0-350DCD828DE6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30173"/>
                    <a:ext cx="103482" cy="22124"/>
                  </a:xfrm>
                  <a:custGeom>
                    <a:avLst/>
                    <a:gdLst>
                      <a:gd name="connsiteX0" fmla="*/ 103483 w 103482"/>
                      <a:gd name="connsiteY0" fmla="*/ 22125 h 22124"/>
                      <a:gd name="connsiteX1" fmla="*/ 101942 w 103482"/>
                      <a:gd name="connsiteY1" fmla="*/ 0 h 22124"/>
                      <a:gd name="connsiteX2" fmla="*/ 0 w 103482"/>
                      <a:gd name="connsiteY2" fmla="*/ 0 h 22124"/>
                      <a:gd name="connsiteX3" fmla="*/ 0 w 103482"/>
                      <a:gd name="connsiteY3" fmla="*/ 22125 h 22124"/>
                      <a:gd name="connsiteX4" fmla="*/ 103483 w 103482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482" h="22124">
                        <a:moveTo>
                          <a:pt x="103483" y="22125"/>
                        </a:moveTo>
                        <a:lnTo>
                          <a:pt x="101942" y="0"/>
                        </a:lnTo>
                        <a:cubicBezTo>
                          <a:pt x="68755" y="0"/>
                          <a:pt x="34448" y="0"/>
                          <a:pt x="0" y="0"/>
                        </a:cubicBezTo>
                        <a:lnTo>
                          <a:pt x="0" y="22125"/>
                        </a:lnTo>
                        <a:lnTo>
                          <a:pt x="103483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id="{49AA2A9A-89EC-4BC6-8E97-057099B927D0}"/>
                      </a:ext>
                    </a:extLst>
                  </p:cNvPr>
                  <p:cNvSpPr/>
                  <p:nvPr/>
                </p:nvSpPr>
                <p:spPr>
                  <a:xfrm>
                    <a:off x="4595706" y="6230173"/>
                    <a:ext cx="108943" cy="22124"/>
                  </a:xfrm>
                  <a:custGeom>
                    <a:avLst/>
                    <a:gdLst>
                      <a:gd name="connsiteX0" fmla="*/ 108944 w 108943"/>
                      <a:gd name="connsiteY0" fmla="*/ 22125 h 22124"/>
                      <a:gd name="connsiteX1" fmla="*/ 108944 w 108943"/>
                      <a:gd name="connsiteY1" fmla="*/ 0 h 22124"/>
                      <a:gd name="connsiteX2" fmla="*/ 1260 w 108943"/>
                      <a:gd name="connsiteY2" fmla="*/ 0 h 22124"/>
                      <a:gd name="connsiteX3" fmla="*/ 0 w 108943"/>
                      <a:gd name="connsiteY3" fmla="*/ 22125 h 22124"/>
                      <a:gd name="connsiteX4" fmla="*/ 108944 w 108943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943" h="22124">
                        <a:moveTo>
                          <a:pt x="108944" y="22125"/>
                        </a:moveTo>
                        <a:lnTo>
                          <a:pt x="108944" y="0"/>
                        </a:lnTo>
                        <a:cubicBezTo>
                          <a:pt x="72816" y="0"/>
                          <a:pt x="36548" y="0"/>
                          <a:pt x="1260" y="0"/>
                        </a:cubicBezTo>
                        <a:lnTo>
                          <a:pt x="0" y="22125"/>
                        </a:lnTo>
                        <a:lnTo>
                          <a:pt x="108944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id="{2AA25397-0E30-47ED-82BD-14D65E187641}"/>
                      </a:ext>
                    </a:extLst>
                  </p:cNvPr>
                  <p:cNvSpPr/>
                  <p:nvPr/>
                </p:nvSpPr>
                <p:spPr>
                  <a:xfrm>
                    <a:off x="5125721" y="6276243"/>
                    <a:ext cx="91720" cy="30666"/>
                  </a:xfrm>
                  <a:custGeom>
                    <a:avLst/>
                    <a:gdLst>
                      <a:gd name="connsiteX0" fmla="*/ 8122 w 91720"/>
                      <a:gd name="connsiteY0" fmla="*/ 30667 h 30666"/>
                      <a:gd name="connsiteX1" fmla="*/ 91720 w 91720"/>
                      <a:gd name="connsiteY1" fmla="*/ 30667 h 30666"/>
                      <a:gd name="connsiteX2" fmla="*/ 79677 w 91720"/>
                      <a:gd name="connsiteY2" fmla="*/ 0 h 30666"/>
                      <a:gd name="connsiteX3" fmla="*/ 0 w 91720"/>
                      <a:gd name="connsiteY3" fmla="*/ 0 h 30666"/>
                      <a:gd name="connsiteX4" fmla="*/ 8122 w 91720"/>
                      <a:gd name="connsiteY4" fmla="*/ 30667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1720" h="30666">
                        <a:moveTo>
                          <a:pt x="8122" y="30667"/>
                        </a:moveTo>
                        <a:lnTo>
                          <a:pt x="91720" y="30667"/>
                        </a:lnTo>
                        <a:cubicBezTo>
                          <a:pt x="87239" y="18624"/>
                          <a:pt x="83038" y="7982"/>
                          <a:pt x="79677" y="0"/>
                        </a:cubicBezTo>
                        <a:lnTo>
                          <a:pt x="0" y="0"/>
                        </a:lnTo>
                        <a:lnTo>
                          <a:pt x="8122" y="306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id="{E77125B3-3055-4694-AD77-C5523FA28EC3}"/>
                      </a:ext>
                    </a:extLst>
                  </p:cNvPr>
                  <p:cNvSpPr/>
                  <p:nvPr/>
                </p:nvSpPr>
                <p:spPr>
                  <a:xfrm>
                    <a:off x="4453294" y="6230173"/>
                    <a:ext cx="119026" cy="22124"/>
                  </a:xfrm>
                  <a:custGeom>
                    <a:avLst/>
                    <a:gdLst>
                      <a:gd name="connsiteX0" fmla="*/ 117766 w 119026"/>
                      <a:gd name="connsiteY0" fmla="*/ 22125 h 22124"/>
                      <a:gd name="connsiteX1" fmla="*/ 119026 w 119026"/>
                      <a:gd name="connsiteY1" fmla="*/ 0 h 22124"/>
                      <a:gd name="connsiteX2" fmla="*/ 3221 w 119026"/>
                      <a:gd name="connsiteY2" fmla="*/ 0 h 22124"/>
                      <a:gd name="connsiteX3" fmla="*/ 0 w 119026"/>
                      <a:gd name="connsiteY3" fmla="*/ 22125 h 22124"/>
                      <a:gd name="connsiteX4" fmla="*/ 117766 w 119026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9026" h="22124">
                        <a:moveTo>
                          <a:pt x="117766" y="22125"/>
                        </a:moveTo>
                        <a:lnTo>
                          <a:pt x="119026" y="0"/>
                        </a:lnTo>
                        <a:cubicBezTo>
                          <a:pt x="78417" y="0"/>
                          <a:pt x="39349" y="0"/>
                          <a:pt x="3221" y="0"/>
                        </a:cubicBezTo>
                        <a:lnTo>
                          <a:pt x="0" y="22125"/>
                        </a:lnTo>
                        <a:lnTo>
                          <a:pt x="117766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9" name="Freeform: Shape 898">
                    <a:extLst>
                      <a:ext uri="{FF2B5EF4-FFF2-40B4-BE49-F238E27FC236}">
                        <a16:creationId xmlns:a16="http://schemas.microsoft.com/office/drawing/2014/main" id="{E6178757-3F38-4167-9140-E18386616CB8}"/>
                      </a:ext>
                    </a:extLst>
                  </p:cNvPr>
                  <p:cNvSpPr/>
                  <p:nvPr/>
                </p:nvSpPr>
                <p:spPr>
                  <a:xfrm>
                    <a:off x="5154428" y="6384347"/>
                    <a:ext cx="101942" cy="30946"/>
                  </a:xfrm>
                  <a:custGeom>
                    <a:avLst/>
                    <a:gdLst>
                      <a:gd name="connsiteX0" fmla="*/ 8262 w 101942"/>
                      <a:gd name="connsiteY0" fmla="*/ 30947 h 30946"/>
                      <a:gd name="connsiteX1" fmla="*/ 101942 w 101942"/>
                      <a:gd name="connsiteY1" fmla="*/ 30947 h 30946"/>
                      <a:gd name="connsiteX2" fmla="*/ 91020 w 101942"/>
                      <a:gd name="connsiteY2" fmla="*/ 0 h 30946"/>
                      <a:gd name="connsiteX3" fmla="*/ 0 w 101942"/>
                      <a:gd name="connsiteY3" fmla="*/ 0 h 30946"/>
                      <a:gd name="connsiteX4" fmla="*/ 8262 w 101942"/>
                      <a:gd name="connsiteY4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942" h="30946">
                        <a:moveTo>
                          <a:pt x="8262" y="30947"/>
                        </a:moveTo>
                        <a:lnTo>
                          <a:pt x="101942" y="30947"/>
                        </a:lnTo>
                        <a:cubicBezTo>
                          <a:pt x="98862" y="22125"/>
                          <a:pt x="95081" y="11623"/>
                          <a:pt x="91020" y="0"/>
                        </a:cubicBezTo>
                        <a:lnTo>
                          <a:pt x="0" y="0"/>
                        </a:lnTo>
                        <a:lnTo>
                          <a:pt x="8262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0" name="Freeform: Shape 899">
                    <a:extLst>
                      <a:ext uri="{FF2B5EF4-FFF2-40B4-BE49-F238E27FC236}">
                        <a16:creationId xmlns:a16="http://schemas.microsoft.com/office/drawing/2014/main" id="{3605F88B-B253-42C7-8C34-CC5060443CDA}"/>
                      </a:ext>
                    </a:extLst>
                  </p:cNvPr>
                  <p:cNvSpPr/>
                  <p:nvPr/>
                </p:nvSpPr>
                <p:spPr>
                  <a:xfrm>
                    <a:off x="5140145" y="6330575"/>
                    <a:ext cx="96761" cy="29966"/>
                  </a:xfrm>
                  <a:custGeom>
                    <a:avLst/>
                    <a:gdLst>
                      <a:gd name="connsiteX0" fmla="*/ 7982 w 96761"/>
                      <a:gd name="connsiteY0" fmla="*/ 29967 h 29966"/>
                      <a:gd name="connsiteX1" fmla="*/ 96761 w 96761"/>
                      <a:gd name="connsiteY1" fmla="*/ 29967 h 29966"/>
                      <a:gd name="connsiteX2" fmla="*/ 85979 w 96761"/>
                      <a:gd name="connsiteY2" fmla="*/ 0 h 29966"/>
                      <a:gd name="connsiteX3" fmla="*/ 0 w 96761"/>
                      <a:gd name="connsiteY3" fmla="*/ 0 h 29966"/>
                      <a:gd name="connsiteX4" fmla="*/ 7982 w 96761"/>
                      <a:gd name="connsiteY4" fmla="*/ 29967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6761" h="29966">
                        <a:moveTo>
                          <a:pt x="7982" y="29967"/>
                        </a:moveTo>
                        <a:lnTo>
                          <a:pt x="96761" y="29967"/>
                        </a:lnTo>
                        <a:cubicBezTo>
                          <a:pt x="93260" y="20024"/>
                          <a:pt x="89620" y="9802"/>
                          <a:pt x="85979" y="0"/>
                        </a:cubicBezTo>
                        <a:lnTo>
                          <a:pt x="0" y="0"/>
                        </a:lnTo>
                        <a:lnTo>
                          <a:pt x="7982" y="299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1" name="Freeform: Shape 900">
                    <a:extLst>
                      <a:ext uri="{FF2B5EF4-FFF2-40B4-BE49-F238E27FC236}">
                        <a16:creationId xmlns:a16="http://schemas.microsoft.com/office/drawing/2014/main" id="{0222EE95-750D-4B6D-B25E-A1EA8740A35A}"/>
                      </a:ext>
                    </a:extLst>
                  </p:cNvPr>
                  <p:cNvSpPr/>
                  <p:nvPr/>
                </p:nvSpPr>
                <p:spPr>
                  <a:xfrm>
                    <a:off x="4729295" y="6330575"/>
                    <a:ext cx="110624" cy="29966"/>
                  </a:xfrm>
                  <a:custGeom>
                    <a:avLst/>
                    <a:gdLst>
                      <a:gd name="connsiteX0" fmla="*/ 0 w 110624"/>
                      <a:gd name="connsiteY0" fmla="*/ 29967 h 29966"/>
                      <a:gd name="connsiteX1" fmla="*/ 110624 w 110624"/>
                      <a:gd name="connsiteY1" fmla="*/ 29967 h 29966"/>
                      <a:gd name="connsiteX2" fmla="*/ 108524 w 110624"/>
                      <a:gd name="connsiteY2" fmla="*/ 0 h 29966"/>
                      <a:gd name="connsiteX3" fmla="*/ 0 w 110624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624" h="29966">
                        <a:moveTo>
                          <a:pt x="0" y="29967"/>
                        </a:moveTo>
                        <a:lnTo>
                          <a:pt x="110624" y="29967"/>
                        </a:lnTo>
                        <a:lnTo>
                          <a:pt x="108524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2" name="Freeform: Shape 901">
                    <a:extLst>
                      <a:ext uri="{FF2B5EF4-FFF2-40B4-BE49-F238E27FC236}">
                        <a16:creationId xmlns:a16="http://schemas.microsoft.com/office/drawing/2014/main" id="{C0FFD130-AC4F-4237-B65D-48BED66C23C8}"/>
                      </a:ext>
                    </a:extLst>
                  </p:cNvPr>
                  <p:cNvSpPr/>
                  <p:nvPr/>
                </p:nvSpPr>
                <p:spPr>
                  <a:xfrm>
                    <a:off x="4858823" y="6276103"/>
                    <a:ext cx="119866" cy="30806"/>
                  </a:xfrm>
                  <a:custGeom>
                    <a:avLst/>
                    <a:gdLst>
                      <a:gd name="connsiteX0" fmla="*/ 119866 w 119866"/>
                      <a:gd name="connsiteY0" fmla="*/ 30807 h 30806"/>
                      <a:gd name="connsiteX1" fmla="*/ 114405 w 119866"/>
                      <a:gd name="connsiteY1" fmla="*/ 0 h 30806"/>
                      <a:gd name="connsiteX2" fmla="*/ 0 w 119866"/>
                      <a:gd name="connsiteY2" fmla="*/ 0 h 30806"/>
                      <a:gd name="connsiteX3" fmla="*/ 1960 w 119866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866" h="30806">
                        <a:moveTo>
                          <a:pt x="119866" y="30807"/>
                        </a:moveTo>
                        <a:lnTo>
                          <a:pt x="114405" y="0"/>
                        </a:lnTo>
                        <a:lnTo>
                          <a:pt x="0" y="0"/>
                        </a:lnTo>
                        <a:lnTo>
                          <a:pt x="1960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3" name="Freeform: Shape 902">
                    <a:extLst>
                      <a:ext uri="{FF2B5EF4-FFF2-40B4-BE49-F238E27FC236}">
                        <a16:creationId xmlns:a16="http://schemas.microsoft.com/office/drawing/2014/main" id="{7D2E2155-F03D-432E-B672-7F397B91C103}"/>
                      </a:ext>
                    </a:extLst>
                  </p:cNvPr>
                  <p:cNvSpPr/>
                  <p:nvPr/>
                </p:nvSpPr>
                <p:spPr>
                  <a:xfrm>
                    <a:off x="4592485" y="6276103"/>
                    <a:ext cx="112304" cy="30806"/>
                  </a:xfrm>
                  <a:custGeom>
                    <a:avLst/>
                    <a:gdLst>
                      <a:gd name="connsiteX0" fmla="*/ 0 w 112304"/>
                      <a:gd name="connsiteY0" fmla="*/ 30807 h 30806"/>
                      <a:gd name="connsiteX1" fmla="*/ 112305 w 112304"/>
                      <a:gd name="connsiteY1" fmla="*/ 30807 h 30806"/>
                      <a:gd name="connsiteX2" fmla="*/ 112165 w 112304"/>
                      <a:gd name="connsiteY2" fmla="*/ 0 h 30806"/>
                      <a:gd name="connsiteX3" fmla="*/ 1820 w 112304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2304" h="30806">
                        <a:moveTo>
                          <a:pt x="0" y="30807"/>
                        </a:moveTo>
                        <a:lnTo>
                          <a:pt x="112305" y="30807"/>
                        </a:lnTo>
                        <a:lnTo>
                          <a:pt x="112165" y="0"/>
                        </a:lnTo>
                        <a:lnTo>
                          <a:pt x="182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4" name="Freeform: Shape 903">
                    <a:extLst>
                      <a:ext uri="{FF2B5EF4-FFF2-40B4-BE49-F238E27FC236}">
                        <a16:creationId xmlns:a16="http://schemas.microsoft.com/office/drawing/2014/main" id="{1AF97882-47B3-48DC-B964-081CB32CAE72}"/>
                      </a:ext>
                    </a:extLst>
                  </p:cNvPr>
                  <p:cNvSpPr/>
                  <p:nvPr/>
                </p:nvSpPr>
                <p:spPr>
                  <a:xfrm>
                    <a:off x="4589544" y="6330575"/>
                    <a:ext cx="115245" cy="29966"/>
                  </a:xfrm>
                  <a:custGeom>
                    <a:avLst/>
                    <a:gdLst>
                      <a:gd name="connsiteX0" fmla="*/ 0 w 115245"/>
                      <a:gd name="connsiteY0" fmla="*/ 29967 h 29966"/>
                      <a:gd name="connsiteX1" fmla="*/ 115245 w 115245"/>
                      <a:gd name="connsiteY1" fmla="*/ 29967 h 29966"/>
                      <a:gd name="connsiteX2" fmla="*/ 115245 w 115245"/>
                      <a:gd name="connsiteY2" fmla="*/ 0 h 29966"/>
                      <a:gd name="connsiteX3" fmla="*/ 1680 w 115245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245" h="29966">
                        <a:moveTo>
                          <a:pt x="0" y="29967"/>
                        </a:moveTo>
                        <a:lnTo>
                          <a:pt x="115245" y="29967"/>
                        </a:lnTo>
                        <a:lnTo>
                          <a:pt x="115245" y="0"/>
                        </a:lnTo>
                        <a:lnTo>
                          <a:pt x="168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5" name="Freeform: Shape 904">
                    <a:extLst>
                      <a:ext uri="{FF2B5EF4-FFF2-40B4-BE49-F238E27FC236}">
                        <a16:creationId xmlns:a16="http://schemas.microsoft.com/office/drawing/2014/main" id="{A40A11F4-2149-46DA-A4A9-6FF3D5DA655F}"/>
                      </a:ext>
                    </a:extLst>
                  </p:cNvPr>
                  <p:cNvSpPr/>
                  <p:nvPr/>
                </p:nvSpPr>
                <p:spPr>
                  <a:xfrm>
                    <a:off x="4278536" y="6330575"/>
                    <a:ext cx="138630" cy="29966"/>
                  </a:xfrm>
                  <a:custGeom>
                    <a:avLst/>
                    <a:gdLst>
                      <a:gd name="connsiteX0" fmla="*/ 138630 w 138630"/>
                      <a:gd name="connsiteY0" fmla="*/ 0 h 29966"/>
                      <a:gd name="connsiteX1" fmla="*/ 8542 w 138630"/>
                      <a:gd name="connsiteY1" fmla="*/ 0 h 29966"/>
                      <a:gd name="connsiteX2" fmla="*/ 0 w 138630"/>
                      <a:gd name="connsiteY2" fmla="*/ 29967 h 29966"/>
                      <a:gd name="connsiteX3" fmla="*/ 134289 w 138630"/>
                      <a:gd name="connsiteY3" fmla="*/ 29967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0" h="29966">
                        <a:moveTo>
                          <a:pt x="138630" y="0"/>
                        </a:moveTo>
                        <a:lnTo>
                          <a:pt x="8542" y="0"/>
                        </a:lnTo>
                        <a:lnTo>
                          <a:pt x="0" y="29967"/>
                        </a:lnTo>
                        <a:lnTo>
                          <a:pt x="134289" y="299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6" name="Freeform: Shape 905">
                    <a:extLst>
                      <a:ext uri="{FF2B5EF4-FFF2-40B4-BE49-F238E27FC236}">
                        <a16:creationId xmlns:a16="http://schemas.microsoft.com/office/drawing/2014/main" id="{5479FC52-AA5C-4092-9B35-110A828D0ACC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76103"/>
                    <a:ext cx="107123" cy="30806"/>
                  </a:xfrm>
                  <a:custGeom>
                    <a:avLst/>
                    <a:gdLst>
                      <a:gd name="connsiteX0" fmla="*/ 107123 w 107123"/>
                      <a:gd name="connsiteY0" fmla="*/ 30807 h 30806"/>
                      <a:gd name="connsiteX1" fmla="*/ 105023 w 107123"/>
                      <a:gd name="connsiteY1" fmla="*/ 0 h 30806"/>
                      <a:gd name="connsiteX2" fmla="*/ 0 w 107123"/>
                      <a:gd name="connsiteY2" fmla="*/ 0 h 30806"/>
                      <a:gd name="connsiteX3" fmla="*/ 140 w 107123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7123" h="30806">
                        <a:moveTo>
                          <a:pt x="107123" y="30807"/>
                        </a:moveTo>
                        <a:lnTo>
                          <a:pt x="105023" y="0"/>
                        </a:lnTo>
                        <a:lnTo>
                          <a:pt x="0" y="0"/>
                        </a:lnTo>
                        <a:lnTo>
                          <a:pt x="140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7" name="Freeform: Shape 906">
                    <a:extLst>
                      <a:ext uri="{FF2B5EF4-FFF2-40B4-BE49-F238E27FC236}">
                        <a16:creationId xmlns:a16="http://schemas.microsoft.com/office/drawing/2014/main" id="{41D2667E-46F4-4BB8-90A9-D2286A9F4103}"/>
                      </a:ext>
                    </a:extLst>
                  </p:cNvPr>
                  <p:cNvSpPr/>
                  <p:nvPr/>
                </p:nvSpPr>
                <p:spPr>
                  <a:xfrm>
                    <a:off x="5007816" y="6330575"/>
                    <a:ext cx="115105" cy="29966"/>
                  </a:xfrm>
                  <a:custGeom>
                    <a:avLst/>
                    <a:gdLst>
                      <a:gd name="connsiteX0" fmla="*/ 5321 w 115105"/>
                      <a:gd name="connsiteY0" fmla="*/ 29967 h 29966"/>
                      <a:gd name="connsiteX1" fmla="*/ 115105 w 115105"/>
                      <a:gd name="connsiteY1" fmla="*/ 29967 h 29966"/>
                      <a:gd name="connsiteX2" fmla="*/ 107123 w 115105"/>
                      <a:gd name="connsiteY2" fmla="*/ 0 h 29966"/>
                      <a:gd name="connsiteX3" fmla="*/ 0 w 115105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105" h="29966">
                        <a:moveTo>
                          <a:pt x="5321" y="29967"/>
                        </a:moveTo>
                        <a:lnTo>
                          <a:pt x="115105" y="29967"/>
                        </a:lnTo>
                        <a:lnTo>
                          <a:pt x="10712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8" name="Freeform: Shape 907">
                    <a:extLst>
                      <a:ext uri="{FF2B5EF4-FFF2-40B4-BE49-F238E27FC236}">
                        <a16:creationId xmlns:a16="http://schemas.microsoft.com/office/drawing/2014/main" id="{572CD619-D1A2-4D98-BAFB-0989DF2DD0C2}"/>
                      </a:ext>
                    </a:extLst>
                  </p:cNvPr>
                  <p:cNvSpPr/>
                  <p:nvPr/>
                </p:nvSpPr>
                <p:spPr>
                  <a:xfrm>
                    <a:off x="4309623" y="6230173"/>
                    <a:ext cx="122106" cy="22124"/>
                  </a:xfrm>
                  <a:custGeom>
                    <a:avLst/>
                    <a:gdLst>
                      <a:gd name="connsiteX0" fmla="*/ 118886 w 122106"/>
                      <a:gd name="connsiteY0" fmla="*/ 22125 h 22124"/>
                      <a:gd name="connsiteX1" fmla="*/ 122107 w 122106"/>
                      <a:gd name="connsiteY1" fmla="*/ 0 h 22124"/>
                      <a:gd name="connsiteX2" fmla="*/ 6441 w 122106"/>
                      <a:gd name="connsiteY2" fmla="*/ 0 h 22124"/>
                      <a:gd name="connsiteX3" fmla="*/ 0 w 122106"/>
                      <a:gd name="connsiteY3" fmla="*/ 22125 h 22124"/>
                      <a:gd name="connsiteX4" fmla="*/ 118886 w 122106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2106" h="22124">
                        <a:moveTo>
                          <a:pt x="118886" y="22125"/>
                        </a:moveTo>
                        <a:lnTo>
                          <a:pt x="122107" y="0"/>
                        </a:lnTo>
                        <a:cubicBezTo>
                          <a:pt x="77157" y="0"/>
                          <a:pt x="37388" y="0"/>
                          <a:pt x="6441" y="0"/>
                        </a:cubicBezTo>
                        <a:lnTo>
                          <a:pt x="0" y="22125"/>
                        </a:lnTo>
                        <a:lnTo>
                          <a:pt x="118886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9" name="Freeform: Shape 908">
                    <a:extLst>
                      <a:ext uri="{FF2B5EF4-FFF2-40B4-BE49-F238E27FC236}">
                        <a16:creationId xmlns:a16="http://schemas.microsoft.com/office/drawing/2014/main" id="{30C7EF5B-7D86-4DA3-A32F-C50B34C3A87F}"/>
                      </a:ext>
                    </a:extLst>
                  </p:cNvPr>
                  <p:cNvSpPr/>
                  <p:nvPr/>
                </p:nvSpPr>
                <p:spPr>
                  <a:xfrm>
                    <a:off x="4293940" y="6276103"/>
                    <a:ext cx="131068" cy="30806"/>
                  </a:xfrm>
                  <a:custGeom>
                    <a:avLst/>
                    <a:gdLst>
                      <a:gd name="connsiteX0" fmla="*/ 0 w 131068"/>
                      <a:gd name="connsiteY0" fmla="*/ 30807 h 30806"/>
                      <a:gd name="connsiteX1" fmla="*/ 126728 w 131068"/>
                      <a:gd name="connsiteY1" fmla="*/ 30807 h 30806"/>
                      <a:gd name="connsiteX2" fmla="*/ 131069 w 131068"/>
                      <a:gd name="connsiteY2" fmla="*/ 0 h 30806"/>
                      <a:gd name="connsiteX3" fmla="*/ 8822 w 131068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068" h="30806">
                        <a:moveTo>
                          <a:pt x="0" y="30807"/>
                        </a:moveTo>
                        <a:lnTo>
                          <a:pt x="126728" y="30807"/>
                        </a:lnTo>
                        <a:lnTo>
                          <a:pt x="131069" y="0"/>
                        </a:lnTo>
                        <a:lnTo>
                          <a:pt x="882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0" name="Freeform: Shape 909">
                    <a:extLst>
                      <a:ext uri="{FF2B5EF4-FFF2-40B4-BE49-F238E27FC236}">
                        <a16:creationId xmlns:a16="http://schemas.microsoft.com/office/drawing/2014/main" id="{B1992AF2-D7BF-44C2-9AA3-5AFCAD336256}"/>
                      </a:ext>
                    </a:extLst>
                  </p:cNvPr>
                  <p:cNvSpPr/>
                  <p:nvPr/>
                </p:nvSpPr>
                <p:spPr>
                  <a:xfrm>
                    <a:off x="4862464" y="6330575"/>
                    <a:ext cx="125747" cy="29966"/>
                  </a:xfrm>
                  <a:custGeom>
                    <a:avLst/>
                    <a:gdLst>
                      <a:gd name="connsiteX0" fmla="*/ 1960 w 125747"/>
                      <a:gd name="connsiteY0" fmla="*/ 29967 h 29966"/>
                      <a:gd name="connsiteX1" fmla="*/ 125748 w 125747"/>
                      <a:gd name="connsiteY1" fmla="*/ 29967 h 29966"/>
                      <a:gd name="connsiteX2" fmla="*/ 120426 w 125747"/>
                      <a:gd name="connsiteY2" fmla="*/ 0 h 29966"/>
                      <a:gd name="connsiteX3" fmla="*/ 0 w 125747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747" h="29966">
                        <a:moveTo>
                          <a:pt x="1960" y="29967"/>
                        </a:moveTo>
                        <a:lnTo>
                          <a:pt x="125748" y="29967"/>
                        </a:lnTo>
                        <a:lnTo>
                          <a:pt x="12042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1" name="Freeform: Shape 910">
                    <a:extLst>
                      <a:ext uri="{FF2B5EF4-FFF2-40B4-BE49-F238E27FC236}">
                        <a16:creationId xmlns:a16="http://schemas.microsoft.com/office/drawing/2014/main" id="{A758C799-4A24-4C35-A175-E68A95D20885}"/>
                      </a:ext>
                    </a:extLst>
                  </p:cNvPr>
                  <p:cNvSpPr/>
                  <p:nvPr/>
                </p:nvSpPr>
                <p:spPr>
                  <a:xfrm>
                    <a:off x="4866105" y="6384347"/>
                    <a:ext cx="131768" cy="30946"/>
                  </a:xfrm>
                  <a:custGeom>
                    <a:avLst/>
                    <a:gdLst>
                      <a:gd name="connsiteX0" fmla="*/ 0 w 131768"/>
                      <a:gd name="connsiteY0" fmla="*/ 0 h 30946"/>
                      <a:gd name="connsiteX1" fmla="*/ 1960 w 131768"/>
                      <a:gd name="connsiteY1" fmla="*/ 30947 h 30946"/>
                      <a:gd name="connsiteX2" fmla="*/ 131769 w 131768"/>
                      <a:gd name="connsiteY2" fmla="*/ 30947 h 30946"/>
                      <a:gd name="connsiteX3" fmla="*/ 126308 w 131768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768" h="30946">
                        <a:moveTo>
                          <a:pt x="0" y="0"/>
                        </a:moveTo>
                        <a:lnTo>
                          <a:pt x="1960" y="30947"/>
                        </a:lnTo>
                        <a:lnTo>
                          <a:pt x="131769" y="30947"/>
                        </a:lnTo>
                        <a:lnTo>
                          <a:pt x="126308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2" name="Freeform: Shape 911">
                    <a:extLst>
                      <a:ext uri="{FF2B5EF4-FFF2-40B4-BE49-F238E27FC236}">
                        <a16:creationId xmlns:a16="http://schemas.microsoft.com/office/drawing/2014/main" id="{CBC38FCF-D8E6-48C3-A8CA-BB6AE7948A2E}"/>
                      </a:ext>
                    </a:extLst>
                  </p:cNvPr>
                  <p:cNvSpPr/>
                  <p:nvPr/>
                </p:nvSpPr>
                <p:spPr>
                  <a:xfrm>
                    <a:off x="4998154" y="6276103"/>
                    <a:ext cx="110344" cy="30806"/>
                  </a:xfrm>
                  <a:custGeom>
                    <a:avLst/>
                    <a:gdLst>
                      <a:gd name="connsiteX0" fmla="*/ 102222 w 110344"/>
                      <a:gd name="connsiteY0" fmla="*/ 0 h 30806"/>
                      <a:gd name="connsiteX1" fmla="*/ 0 w 110344"/>
                      <a:gd name="connsiteY1" fmla="*/ 0 h 30806"/>
                      <a:gd name="connsiteX2" fmla="*/ 5461 w 110344"/>
                      <a:gd name="connsiteY2" fmla="*/ 30807 h 30806"/>
                      <a:gd name="connsiteX3" fmla="*/ 110344 w 110344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344" h="30806">
                        <a:moveTo>
                          <a:pt x="102222" y="0"/>
                        </a:moveTo>
                        <a:lnTo>
                          <a:pt x="0" y="0"/>
                        </a:lnTo>
                        <a:lnTo>
                          <a:pt x="5461" y="30807"/>
                        </a:lnTo>
                        <a:lnTo>
                          <a:pt x="110344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id="{A5893692-A340-4B06-B2EB-C083004A8E63}"/>
                      </a:ext>
                    </a:extLst>
                  </p:cNvPr>
                  <p:cNvSpPr/>
                  <p:nvPr/>
                </p:nvSpPr>
                <p:spPr>
                  <a:xfrm>
                    <a:off x="4729435" y="6384347"/>
                    <a:ext cx="114124" cy="30946"/>
                  </a:xfrm>
                  <a:custGeom>
                    <a:avLst/>
                    <a:gdLst>
                      <a:gd name="connsiteX0" fmla="*/ 0 w 114124"/>
                      <a:gd name="connsiteY0" fmla="*/ 0 h 30946"/>
                      <a:gd name="connsiteX1" fmla="*/ 0 w 114124"/>
                      <a:gd name="connsiteY1" fmla="*/ 30947 h 30946"/>
                      <a:gd name="connsiteX2" fmla="*/ 114125 w 114124"/>
                      <a:gd name="connsiteY2" fmla="*/ 30947 h 30946"/>
                      <a:gd name="connsiteX3" fmla="*/ 112025 w 114124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124" h="30946">
                        <a:moveTo>
                          <a:pt x="0" y="0"/>
                        </a:moveTo>
                        <a:lnTo>
                          <a:pt x="0" y="30947"/>
                        </a:lnTo>
                        <a:lnTo>
                          <a:pt x="114125" y="30947"/>
                        </a:lnTo>
                        <a:lnTo>
                          <a:pt x="112025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id="{EE2DABBD-6275-4851-B78D-0BCFB58B2A62}"/>
                      </a:ext>
                    </a:extLst>
                  </p:cNvPr>
                  <p:cNvSpPr/>
                  <p:nvPr/>
                </p:nvSpPr>
                <p:spPr>
                  <a:xfrm>
                    <a:off x="5017338" y="6384347"/>
                    <a:ext cx="120006" cy="30946"/>
                  </a:xfrm>
                  <a:custGeom>
                    <a:avLst/>
                    <a:gdLst>
                      <a:gd name="connsiteX0" fmla="*/ 0 w 120006"/>
                      <a:gd name="connsiteY0" fmla="*/ 0 h 30946"/>
                      <a:gd name="connsiteX1" fmla="*/ 5461 w 120006"/>
                      <a:gd name="connsiteY1" fmla="*/ 30947 h 30946"/>
                      <a:gd name="connsiteX2" fmla="*/ 120006 w 120006"/>
                      <a:gd name="connsiteY2" fmla="*/ 30947 h 30946"/>
                      <a:gd name="connsiteX3" fmla="*/ 111885 w 120006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0006" h="30946">
                        <a:moveTo>
                          <a:pt x="0" y="0"/>
                        </a:moveTo>
                        <a:lnTo>
                          <a:pt x="5461" y="30947"/>
                        </a:lnTo>
                        <a:lnTo>
                          <a:pt x="120006" y="30947"/>
                        </a:lnTo>
                        <a:lnTo>
                          <a:pt x="111885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id="{6752B290-AEB6-49A2-8C53-038AA47479CA}"/>
                      </a:ext>
                    </a:extLst>
                  </p:cNvPr>
                  <p:cNvSpPr/>
                  <p:nvPr/>
                </p:nvSpPr>
                <p:spPr>
                  <a:xfrm>
                    <a:off x="4437611" y="6330575"/>
                    <a:ext cx="128968" cy="29966"/>
                  </a:xfrm>
                  <a:custGeom>
                    <a:avLst/>
                    <a:gdLst>
                      <a:gd name="connsiteX0" fmla="*/ 0 w 128968"/>
                      <a:gd name="connsiteY0" fmla="*/ 29967 h 29966"/>
                      <a:gd name="connsiteX1" fmla="*/ 127288 w 128968"/>
                      <a:gd name="connsiteY1" fmla="*/ 29967 h 29966"/>
                      <a:gd name="connsiteX2" fmla="*/ 128968 w 128968"/>
                      <a:gd name="connsiteY2" fmla="*/ 0 h 29966"/>
                      <a:gd name="connsiteX3" fmla="*/ 4341 w 128968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8968" h="29966">
                        <a:moveTo>
                          <a:pt x="0" y="29967"/>
                        </a:moveTo>
                        <a:lnTo>
                          <a:pt x="127288" y="29967"/>
                        </a:lnTo>
                        <a:lnTo>
                          <a:pt x="128968" y="0"/>
                        </a:lnTo>
                        <a:lnTo>
                          <a:pt x="434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id="{8A40A245-2F30-44DE-9CCD-7BD89A467F27}"/>
                      </a:ext>
                    </a:extLst>
                  </p:cNvPr>
                  <p:cNvSpPr/>
                  <p:nvPr/>
                </p:nvSpPr>
                <p:spPr>
                  <a:xfrm>
                    <a:off x="4445313" y="6276103"/>
                    <a:ext cx="124347" cy="30806"/>
                  </a:xfrm>
                  <a:custGeom>
                    <a:avLst/>
                    <a:gdLst>
                      <a:gd name="connsiteX0" fmla="*/ 0 w 124347"/>
                      <a:gd name="connsiteY0" fmla="*/ 30807 h 30806"/>
                      <a:gd name="connsiteX1" fmla="*/ 122667 w 124347"/>
                      <a:gd name="connsiteY1" fmla="*/ 30807 h 30806"/>
                      <a:gd name="connsiteX2" fmla="*/ 124347 w 124347"/>
                      <a:gd name="connsiteY2" fmla="*/ 0 h 30806"/>
                      <a:gd name="connsiteX3" fmla="*/ 4481 w 124347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4347" h="30806">
                        <a:moveTo>
                          <a:pt x="0" y="30807"/>
                        </a:moveTo>
                        <a:lnTo>
                          <a:pt x="122667" y="30807"/>
                        </a:lnTo>
                        <a:lnTo>
                          <a:pt x="124347" y="0"/>
                        </a:lnTo>
                        <a:lnTo>
                          <a:pt x="448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id="{04D0A104-40FB-4EF3-9A25-E941B7890B73}"/>
                      </a:ext>
                    </a:extLst>
                  </p:cNvPr>
                  <p:cNvSpPr/>
                  <p:nvPr/>
                </p:nvSpPr>
                <p:spPr>
                  <a:xfrm>
                    <a:off x="4429769" y="6384347"/>
                    <a:ext cx="133869" cy="30946"/>
                  </a:xfrm>
                  <a:custGeom>
                    <a:avLst/>
                    <a:gdLst>
                      <a:gd name="connsiteX0" fmla="*/ 133869 w 133869"/>
                      <a:gd name="connsiteY0" fmla="*/ 0 h 30946"/>
                      <a:gd name="connsiteX1" fmla="*/ 4481 w 133869"/>
                      <a:gd name="connsiteY1" fmla="*/ 0 h 30946"/>
                      <a:gd name="connsiteX2" fmla="*/ 0 w 133869"/>
                      <a:gd name="connsiteY2" fmla="*/ 30947 h 30946"/>
                      <a:gd name="connsiteX3" fmla="*/ 132049 w 133869"/>
                      <a:gd name="connsiteY3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869" h="30946">
                        <a:moveTo>
                          <a:pt x="133869" y="0"/>
                        </a:moveTo>
                        <a:lnTo>
                          <a:pt x="4481" y="0"/>
                        </a:lnTo>
                        <a:lnTo>
                          <a:pt x="0" y="30947"/>
                        </a:lnTo>
                        <a:lnTo>
                          <a:pt x="132049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id="{C73F2D35-113F-4AD5-94FE-B7F22BE761DE}"/>
                      </a:ext>
                    </a:extLst>
                  </p:cNvPr>
                  <p:cNvSpPr/>
                  <p:nvPr/>
                </p:nvSpPr>
                <p:spPr>
                  <a:xfrm>
                    <a:off x="4586464" y="6384347"/>
                    <a:ext cx="118465" cy="30946"/>
                  </a:xfrm>
                  <a:custGeom>
                    <a:avLst/>
                    <a:gdLst>
                      <a:gd name="connsiteX0" fmla="*/ 1680 w 118465"/>
                      <a:gd name="connsiteY0" fmla="*/ 0 h 30946"/>
                      <a:gd name="connsiteX1" fmla="*/ 0 w 118465"/>
                      <a:gd name="connsiteY1" fmla="*/ 30947 h 30946"/>
                      <a:gd name="connsiteX2" fmla="*/ 118466 w 118465"/>
                      <a:gd name="connsiteY2" fmla="*/ 30947 h 30946"/>
                      <a:gd name="connsiteX3" fmla="*/ 118466 w 118465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465" h="30946">
                        <a:moveTo>
                          <a:pt x="1680" y="0"/>
                        </a:moveTo>
                        <a:lnTo>
                          <a:pt x="0" y="30947"/>
                        </a:lnTo>
                        <a:lnTo>
                          <a:pt x="118466" y="30947"/>
                        </a:lnTo>
                        <a:lnTo>
                          <a:pt x="118466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id="{54B9EC6E-63A3-4FD6-8840-E300F9BC66F3}"/>
                      </a:ext>
                    </a:extLst>
                  </p:cNvPr>
                  <p:cNvSpPr/>
                  <p:nvPr/>
                </p:nvSpPr>
                <p:spPr>
                  <a:xfrm>
                    <a:off x="4262713" y="6384347"/>
                    <a:ext cx="146752" cy="30946"/>
                  </a:xfrm>
                  <a:custGeom>
                    <a:avLst/>
                    <a:gdLst>
                      <a:gd name="connsiteX0" fmla="*/ 146752 w 146752"/>
                      <a:gd name="connsiteY0" fmla="*/ 0 h 30946"/>
                      <a:gd name="connsiteX1" fmla="*/ 8962 w 146752"/>
                      <a:gd name="connsiteY1" fmla="*/ 0 h 30946"/>
                      <a:gd name="connsiteX2" fmla="*/ 0 w 146752"/>
                      <a:gd name="connsiteY2" fmla="*/ 30947 h 30946"/>
                      <a:gd name="connsiteX3" fmla="*/ 142271 w 146752"/>
                      <a:gd name="connsiteY3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752" h="30946">
                        <a:moveTo>
                          <a:pt x="146752" y="0"/>
                        </a:moveTo>
                        <a:lnTo>
                          <a:pt x="8962" y="0"/>
                        </a:lnTo>
                        <a:lnTo>
                          <a:pt x="0" y="30947"/>
                        </a:lnTo>
                        <a:lnTo>
                          <a:pt x="142271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id="{33A9667A-075D-4FEA-9324-B1EEFB57ED76}"/>
                      </a:ext>
                    </a:extLst>
                  </p:cNvPr>
                  <p:cNvSpPr/>
                  <p:nvPr/>
                </p:nvSpPr>
                <p:spPr>
                  <a:xfrm>
                    <a:off x="4164831" y="6330575"/>
                    <a:ext cx="96761" cy="29966"/>
                  </a:xfrm>
                  <a:custGeom>
                    <a:avLst/>
                    <a:gdLst>
                      <a:gd name="connsiteX0" fmla="*/ 96761 w 96761"/>
                      <a:gd name="connsiteY0" fmla="*/ 0 h 29966"/>
                      <a:gd name="connsiteX1" fmla="*/ 10642 w 96761"/>
                      <a:gd name="connsiteY1" fmla="*/ 0 h 29966"/>
                      <a:gd name="connsiteX2" fmla="*/ 6161 w 96761"/>
                      <a:gd name="connsiteY2" fmla="*/ 12323 h 29966"/>
                      <a:gd name="connsiteX3" fmla="*/ 0 w 96761"/>
                      <a:gd name="connsiteY3" fmla="*/ 29967 h 29966"/>
                      <a:gd name="connsiteX4" fmla="*/ 88079 w 96761"/>
                      <a:gd name="connsiteY4" fmla="*/ 29967 h 29966"/>
                      <a:gd name="connsiteX5" fmla="*/ 96761 w 96761"/>
                      <a:gd name="connsiteY5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6761" h="29966">
                        <a:moveTo>
                          <a:pt x="96761" y="0"/>
                        </a:moveTo>
                        <a:lnTo>
                          <a:pt x="10642" y="0"/>
                        </a:lnTo>
                        <a:cubicBezTo>
                          <a:pt x="9102" y="4061"/>
                          <a:pt x="7562" y="8122"/>
                          <a:pt x="6161" y="12323"/>
                        </a:cubicBezTo>
                        <a:cubicBezTo>
                          <a:pt x="4061" y="18204"/>
                          <a:pt x="2100" y="24085"/>
                          <a:pt x="0" y="29967"/>
                        </a:cubicBezTo>
                        <a:lnTo>
                          <a:pt x="88079" y="29967"/>
                        </a:lnTo>
                        <a:lnTo>
                          <a:pt x="9676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id="{8B409AB6-DFEF-4C98-9788-55F8922B35B8}"/>
                      </a:ext>
                    </a:extLst>
                  </p:cNvPr>
                  <p:cNvSpPr/>
                  <p:nvPr/>
                </p:nvSpPr>
                <p:spPr>
                  <a:xfrm>
                    <a:off x="4729435" y="6439098"/>
                    <a:ext cx="117765" cy="32067"/>
                  </a:xfrm>
                  <a:custGeom>
                    <a:avLst/>
                    <a:gdLst>
                      <a:gd name="connsiteX0" fmla="*/ 0 w 117765"/>
                      <a:gd name="connsiteY0" fmla="*/ 0 h 32067"/>
                      <a:gd name="connsiteX1" fmla="*/ 0 w 117765"/>
                      <a:gd name="connsiteY1" fmla="*/ 32067 h 32067"/>
                      <a:gd name="connsiteX2" fmla="*/ 117766 w 117765"/>
                      <a:gd name="connsiteY2" fmla="*/ 32067 h 32067"/>
                      <a:gd name="connsiteX3" fmla="*/ 115665 w 117765"/>
                      <a:gd name="connsiteY3" fmla="*/ 0 h 32067"/>
                      <a:gd name="connsiteX4" fmla="*/ 0 w 117765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765" h="32067">
                        <a:moveTo>
                          <a:pt x="0" y="0"/>
                        </a:moveTo>
                        <a:lnTo>
                          <a:pt x="0" y="32067"/>
                        </a:lnTo>
                        <a:cubicBezTo>
                          <a:pt x="39769" y="32067"/>
                          <a:pt x="79257" y="32067"/>
                          <a:pt x="117766" y="32067"/>
                        </a:cubicBezTo>
                        <a:lnTo>
                          <a:pt x="11566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id="{E281CC1F-95FD-4540-B859-95A6A112FD46}"/>
                      </a:ext>
                    </a:extLst>
                  </p:cNvPr>
                  <p:cNvSpPr/>
                  <p:nvPr/>
                </p:nvSpPr>
                <p:spPr>
                  <a:xfrm>
                    <a:off x="4184296" y="6276103"/>
                    <a:ext cx="92980" cy="30666"/>
                  </a:xfrm>
                  <a:custGeom>
                    <a:avLst/>
                    <a:gdLst>
                      <a:gd name="connsiteX0" fmla="*/ 92980 w 92980"/>
                      <a:gd name="connsiteY0" fmla="*/ 0 h 30666"/>
                      <a:gd name="connsiteX1" fmla="*/ 11483 w 92980"/>
                      <a:gd name="connsiteY1" fmla="*/ 0 h 30666"/>
                      <a:gd name="connsiteX2" fmla="*/ 0 w 92980"/>
                      <a:gd name="connsiteY2" fmla="*/ 30667 h 30666"/>
                      <a:gd name="connsiteX3" fmla="*/ 84158 w 92980"/>
                      <a:gd name="connsiteY3" fmla="*/ 30667 h 30666"/>
                      <a:gd name="connsiteX4" fmla="*/ 92980 w 92980"/>
                      <a:gd name="connsiteY4" fmla="*/ 0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980" h="30666">
                        <a:moveTo>
                          <a:pt x="92980" y="0"/>
                        </a:moveTo>
                        <a:lnTo>
                          <a:pt x="11483" y="0"/>
                        </a:lnTo>
                        <a:cubicBezTo>
                          <a:pt x="7702" y="10222"/>
                          <a:pt x="3921" y="20444"/>
                          <a:pt x="0" y="30667"/>
                        </a:cubicBezTo>
                        <a:lnTo>
                          <a:pt x="84158" y="30667"/>
                        </a:lnTo>
                        <a:lnTo>
                          <a:pt x="9298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id="{9FE0061C-30DA-4FE0-9765-CC2D42B8E75B}"/>
                      </a:ext>
                    </a:extLst>
                  </p:cNvPr>
                  <p:cNvSpPr/>
                  <p:nvPr/>
                </p:nvSpPr>
                <p:spPr>
                  <a:xfrm>
                    <a:off x="4421647" y="6439098"/>
                    <a:ext cx="283281" cy="32067"/>
                  </a:xfrm>
                  <a:custGeom>
                    <a:avLst/>
                    <a:gdLst>
                      <a:gd name="connsiteX0" fmla="*/ 283282 w 283281"/>
                      <a:gd name="connsiteY0" fmla="*/ 0 h 32067"/>
                      <a:gd name="connsiteX1" fmla="*/ 157955 w 283281"/>
                      <a:gd name="connsiteY1" fmla="*/ 0 h 32067"/>
                      <a:gd name="connsiteX2" fmla="*/ 151793 w 283281"/>
                      <a:gd name="connsiteY2" fmla="*/ 0 h 32067"/>
                      <a:gd name="connsiteX3" fmla="*/ 5321 w 283281"/>
                      <a:gd name="connsiteY3" fmla="*/ 0 h 32067"/>
                      <a:gd name="connsiteX4" fmla="*/ 0 w 283281"/>
                      <a:gd name="connsiteY4" fmla="*/ 32067 h 32067"/>
                      <a:gd name="connsiteX5" fmla="*/ 149833 w 283281"/>
                      <a:gd name="connsiteY5" fmla="*/ 32067 h 32067"/>
                      <a:gd name="connsiteX6" fmla="*/ 155854 w 283281"/>
                      <a:gd name="connsiteY6" fmla="*/ 32067 h 32067"/>
                      <a:gd name="connsiteX7" fmla="*/ 283282 w 283281"/>
                      <a:gd name="connsiteY7" fmla="*/ 32067 h 32067"/>
                      <a:gd name="connsiteX8" fmla="*/ 283282 w 283281"/>
                      <a:gd name="connsiteY8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83281" h="32067">
                        <a:moveTo>
                          <a:pt x="283282" y="0"/>
                        </a:moveTo>
                        <a:lnTo>
                          <a:pt x="157955" y="0"/>
                        </a:lnTo>
                        <a:lnTo>
                          <a:pt x="151793" y="0"/>
                        </a:lnTo>
                        <a:lnTo>
                          <a:pt x="5321" y="0"/>
                        </a:lnTo>
                        <a:lnTo>
                          <a:pt x="0" y="32067"/>
                        </a:lnTo>
                        <a:cubicBezTo>
                          <a:pt x="46910" y="32067"/>
                          <a:pt x="97461" y="32067"/>
                          <a:pt x="149833" y="32067"/>
                        </a:cubicBezTo>
                        <a:cubicBezTo>
                          <a:pt x="151793" y="32067"/>
                          <a:pt x="153894" y="32067"/>
                          <a:pt x="155854" y="32067"/>
                        </a:cubicBezTo>
                        <a:cubicBezTo>
                          <a:pt x="197723" y="32067"/>
                          <a:pt x="240433" y="32067"/>
                          <a:pt x="283282" y="32067"/>
                        </a:cubicBezTo>
                        <a:lnTo>
                          <a:pt x="28328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id="{C676C619-9494-4B97-8AD1-652EE8B8346F}"/>
                      </a:ext>
                    </a:extLst>
                  </p:cNvPr>
                  <p:cNvSpPr/>
                  <p:nvPr/>
                </p:nvSpPr>
                <p:spPr>
                  <a:xfrm>
                    <a:off x="4145647" y="6384347"/>
                    <a:ext cx="100541" cy="30946"/>
                  </a:xfrm>
                  <a:custGeom>
                    <a:avLst/>
                    <a:gdLst>
                      <a:gd name="connsiteX0" fmla="*/ 100542 w 100541"/>
                      <a:gd name="connsiteY0" fmla="*/ 0 h 30946"/>
                      <a:gd name="connsiteX1" fmla="*/ 11062 w 100541"/>
                      <a:gd name="connsiteY1" fmla="*/ 0 h 30946"/>
                      <a:gd name="connsiteX2" fmla="*/ 0 w 100541"/>
                      <a:gd name="connsiteY2" fmla="*/ 30947 h 30946"/>
                      <a:gd name="connsiteX3" fmla="*/ 91580 w 100541"/>
                      <a:gd name="connsiteY3" fmla="*/ 30947 h 30946"/>
                      <a:gd name="connsiteX4" fmla="*/ 100542 w 100541"/>
                      <a:gd name="connsiteY4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541" h="30946">
                        <a:moveTo>
                          <a:pt x="100542" y="0"/>
                        </a:moveTo>
                        <a:lnTo>
                          <a:pt x="11062" y="0"/>
                        </a:lnTo>
                        <a:cubicBezTo>
                          <a:pt x="7422" y="10362"/>
                          <a:pt x="3781" y="20725"/>
                          <a:pt x="0" y="30947"/>
                        </a:cubicBezTo>
                        <a:lnTo>
                          <a:pt x="91580" y="30947"/>
                        </a:lnTo>
                        <a:lnTo>
                          <a:pt x="10054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id="{186A5241-5953-43A8-BE77-4360BB20AF31}"/>
                      </a:ext>
                    </a:extLst>
                  </p:cNvPr>
                  <p:cNvSpPr/>
                  <p:nvPr/>
                </p:nvSpPr>
                <p:spPr>
                  <a:xfrm>
                    <a:off x="4246609" y="6439098"/>
                    <a:ext cx="154873" cy="32067"/>
                  </a:xfrm>
                  <a:custGeom>
                    <a:avLst/>
                    <a:gdLst>
                      <a:gd name="connsiteX0" fmla="*/ 9242 w 154873"/>
                      <a:gd name="connsiteY0" fmla="*/ 0 h 32067"/>
                      <a:gd name="connsiteX1" fmla="*/ 0 w 154873"/>
                      <a:gd name="connsiteY1" fmla="*/ 32067 h 32067"/>
                      <a:gd name="connsiteX2" fmla="*/ 150253 w 154873"/>
                      <a:gd name="connsiteY2" fmla="*/ 32067 h 32067"/>
                      <a:gd name="connsiteX3" fmla="*/ 154874 w 154873"/>
                      <a:gd name="connsiteY3" fmla="*/ 0 h 32067"/>
                      <a:gd name="connsiteX4" fmla="*/ 9242 w 154873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873" h="32067">
                        <a:moveTo>
                          <a:pt x="9242" y="0"/>
                        </a:moveTo>
                        <a:lnTo>
                          <a:pt x="0" y="32067"/>
                        </a:lnTo>
                        <a:cubicBezTo>
                          <a:pt x="38649" y="32067"/>
                          <a:pt x="90460" y="32067"/>
                          <a:pt x="150253" y="32067"/>
                        </a:cubicBezTo>
                        <a:lnTo>
                          <a:pt x="154874" y="0"/>
                        </a:lnTo>
                        <a:lnTo>
                          <a:pt x="924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id="{D64B3560-23F5-4465-B4B4-BAA5B9CDEE70}"/>
                      </a:ext>
                    </a:extLst>
                  </p:cNvPr>
                  <p:cNvSpPr/>
                  <p:nvPr/>
                </p:nvSpPr>
                <p:spPr>
                  <a:xfrm>
                    <a:off x="4128665" y="6439098"/>
                    <a:ext cx="101700" cy="32067"/>
                  </a:xfrm>
                  <a:custGeom>
                    <a:avLst/>
                    <a:gdLst>
                      <a:gd name="connsiteX0" fmla="*/ 7740 w 101700"/>
                      <a:gd name="connsiteY0" fmla="*/ 0 h 32067"/>
                      <a:gd name="connsiteX1" fmla="*/ 458 w 101700"/>
                      <a:gd name="connsiteY1" fmla="*/ 29827 h 32067"/>
                      <a:gd name="connsiteX2" fmla="*/ 44708 w 101700"/>
                      <a:gd name="connsiteY2" fmla="*/ 32067 h 32067"/>
                      <a:gd name="connsiteX3" fmla="*/ 92459 w 101700"/>
                      <a:gd name="connsiteY3" fmla="*/ 32067 h 32067"/>
                      <a:gd name="connsiteX4" fmla="*/ 101701 w 101700"/>
                      <a:gd name="connsiteY4" fmla="*/ 0 h 32067"/>
                      <a:gd name="connsiteX5" fmla="*/ 7740 w 101700"/>
                      <a:gd name="connsiteY5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1700" h="32067">
                        <a:moveTo>
                          <a:pt x="7740" y="0"/>
                        </a:moveTo>
                        <a:cubicBezTo>
                          <a:pt x="5640" y="5041"/>
                          <a:pt x="-1922" y="28006"/>
                          <a:pt x="458" y="29827"/>
                        </a:cubicBezTo>
                        <a:cubicBezTo>
                          <a:pt x="2839" y="31507"/>
                          <a:pt x="31965" y="32067"/>
                          <a:pt x="44708" y="32067"/>
                        </a:cubicBezTo>
                        <a:cubicBezTo>
                          <a:pt x="44988" y="32067"/>
                          <a:pt x="62352" y="32067"/>
                          <a:pt x="92459" y="32067"/>
                        </a:cubicBezTo>
                        <a:lnTo>
                          <a:pt x="101701" y="0"/>
                        </a:lnTo>
                        <a:lnTo>
                          <a:pt x="774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id="{083A9A4E-0774-45CE-94E8-B1DCD024BB5C}"/>
                      </a:ext>
                    </a:extLst>
                  </p:cNvPr>
                  <p:cNvSpPr/>
                  <p:nvPr/>
                </p:nvSpPr>
                <p:spPr>
                  <a:xfrm>
                    <a:off x="4869746" y="6439098"/>
                    <a:ext cx="138070" cy="32067"/>
                  </a:xfrm>
                  <a:custGeom>
                    <a:avLst/>
                    <a:gdLst>
                      <a:gd name="connsiteX0" fmla="*/ 0 w 138070"/>
                      <a:gd name="connsiteY0" fmla="*/ 0 h 32067"/>
                      <a:gd name="connsiteX1" fmla="*/ 2100 w 138070"/>
                      <a:gd name="connsiteY1" fmla="*/ 32067 h 32067"/>
                      <a:gd name="connsiteX2" fmla="*/ 138070 w 138070"/>
                      <a:gd name="connsiteY2" fmla="*/ 32067 h 32067"/>
                      <a:gd name="connsiteX3" fmla="*/ 132469 w 138070"/>
                      <a:gd name="connsiteY3" fmla="*/ 0 h 32067"/>
                      <a:gd name="connsiteX4" fmla="*/ 0 w 138070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070" h="32067">
                        <a:moveTo>
                          <a:pt x="0" y="0"/>
                        </a:moveTo>
                        <a:lnTo>
                          <a:pt x="2100" y="32067"/>
                        </a:lnTo>
                        <a:cubicBezTo>
                          <a:pt x="50131" y="32067"/>
                          <a:pt x="96061" y="32067"/>
                          <a:pt x="138070" y="32067"/>
                        </a:cubicBezTo>
                        <a:lnTo>
                          <a:pt x="132469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id="{734C68C1-2DCC-4759-AB75-88D5440C1500}"/>
                      </a:ext>
                    </a:extLst>
                  </p:cNvPr>
                  <p:cNvSpPr/>
                  <p:nvPr/>
                </p:nvSpPr>
                <p:spPr>
                  <a:xfrm>
                    <a:off x="5027000" y="6439098"/>
                    <a:ext cx="125327" cy="32067"/>
                  </a:xfrm>
                  <a:custGeom>
                    <a:avLst/>
                    <a:gdLst>
                      <a:gd name="connsiteX0" fmla="*/ 0 w 125327"/>
                      <a:gd name="connsiteY0" fmla="*/ 0 h 32067"/>
                      <a:gd name="connsiteX1" fmla="*/ 5741 w 125327"/>
                      <a:gd name="connsiteY1" fmla="*/ 32067 h 32067"/>
                      <a:gd name="connsiteX2" fmla="*/ 125327 w 125327"/>
                      <a:gd name="connsiteY2" fmla="*/ 32067 h 32067"/>
                      <a:gd name="connsiteX3" fmla="*/ 116786 w 125327"/>
                      <a:gd name="connsiteY3" fmla="*/ 0 h 32067"/>
                      <a:gd name="connsiteX4" fmla="*/ 0 w 125327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5327" h="32067">
                        <a:moveTo>
                          <a:pt x="0" y="0"/>
                        </a:moveTo>
                        <a:lnTo>
                          <a:pt x="5741" y="32067"/>
                        </a:lnTo>
                        <a:cubicBezTo>
                          <a:pt x="52231" y="32067"/>
                          <a:pt x="92980" y="32067"/>
                          <a:pt x="125327" y="32067"/>
                        </a:cubicBezTo>
                        <a:lnTo>
                          <a:pt x="11678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id="{4BEAEC2B-2AB8-456B-A763-1561F527DB75}"/>
                      </a:ext>
                    </a:extLst>
                  </p:cNvPr>
                  <p:cNvSpPr/>
                  <p:nvPr/>
                </p:nvSpPr>
                <p:spPr>
                  <a:xfrm>
                    <a:off x="5168991" y="6439098"/>
                    <a:ext cx="103376" cy="32200"/>
                  </a:xfrm>
                  <a:custGeom>
                    <a:avLst/>
                    <a:gdLst>
                      <a:gd name="connsiteX0" fmla="*/ 8542 w 103376"/>
                      <a:gd name="connsiteY0" fmla="*/ 32067 h 32200"/>
                      <a:gd name="connsiteX1" fmla="*/ 62874 w 103376"/>
                      <a:gd name="connsiteY1" fmla="*/ 32067 h 32200"/>
                      <a:gd name="connsiteX2" fmla="*/ 102643 w 103376"/>
                      <a:gd name="connsiteY2" fmla="*/ 29687 h 32200"/>
                      <a:gd name="connsiteX3" fmla="*/ 96201 w 103376"/>
                      <a:gd name="connsiteY3" fmla="*/ 0 h 32200"/>
                      <a:gd name="connsiteX4" fmla="*/ 0 w 103376"/>
                      <a:gd name="connsiteY4" fmla="*/ 0 h 32200"/>
                      <a:gd name="connsiteX5" fmla="*/ 8542 w 103376"/>
                      <a:gd name="connsiteY5" fmla="*/ 32067 h 32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3376" h="32200">
                        <a:moveTo>
                          <a:pt x="8542" y="32067"/>
                        </a:moveTo>
                        <a:cubicBezTo>
                          <a:pt x="42849" y="32067"/>
                          <a:pt x="62874" y="32067"/>
                          <a:pt x="62874" y="32067"/>
                        </a:cubicBezTo>
                        <a:cubicBezTo>
                          <a:pt x="77297" y="32067"/>
                          <a:pt x="99282" y="33047"/>
                          <a:pt x="102643" y="29687"/>
                        </a:cubicBezTo>
                        <a:cubicBezTo>
                          <a:pt x="105443" y="26886"/>
                          <a:pt x="99562" y="12043"/>
                          <a:pt x="96201" y="0"/>
                        </a:cubicBezTo>
                        <a:lnTo>
                          <a:pt x="0" y="0"/>
                        </a:lnTo>
                        <a:lnTo>
                          <a:pt x="8542" y="320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id="{362EF13E-54F3-4E9E-9297-E5184E419B97}"/>
                      </a:ext>
                    </a:extLst>
                  </p:cNvPr>
                  <p:cNvSpPr/>
                  <p:nvPr/>
                </p:nvSpPr>
                <p:spPr>
                  <a:xfrm>
                    <a:off x="4204040" y="6230126"/>
                    <a:ext cx="86398" cy="22171"/>
                  </a:xfrm>
                  <a:custGeom>
                    <a:avLst/>
                    <a:gdLst>
                      <a:gd name="connsiteX0" fmla="*/ 86399 w 86398"/>
                      <a:gd name="connsiteY0" fmla="*/ 47 h 22171"/>
                      <a:gd name="connsiteX1" fmla="*/ 40189 w 86398"/>
                      <a:gd name="connsiteY1" fmla="*/ 47 h 22171"/>
                      <a:gd name="connsiteX2" fmla="*/ 11062 w 86398"/>
                      <a:gd name="connsiteY2" fmla="*/ 1307 h 22171"/>
                      <a:gd name="connsiteX3" fmla="*/ 0 w 86398"/>
                      <a:gd name="connsiteY3" fmla="*/ 22172 h 22171"/>
                      <a:gd name="connsiteX4" fmla="*/ 79957 w 86398"/>
                      <a:gd name="connsiteY4" fmla="*/ 22172 h 22171"/>
                      <a:gd name="connsiteX5" fmla="*/ 86399 w 86398"/>
                      <a:gd name="connsiteY5" fmla="*/ 47 h 221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6398" h="22171">
                        <a:moveTo>
                          <a:pt x="86399" y="47"/>
                        </a:moveTo>
                        <a:cubicBezTo>
                          <a:pt x="57272" y="47"/>
                          <a:pt x="40189" y="47"/>
                          <a:pt x="40189" y="47"/>
                        </a:cubicBezTo>
                        <a:cubicBezTo>
                          <a:pt x="27726" y="47"/>
                          <a:pt x="13863" y="-373"/>
                          <a:pt x="11062" y="1307"/>
                        </a:cubicBezTo>
                        <a:cubicBezTo>
                          <a:pt x="8822" y="2707"/>
                          <a:pt x="4061" y="10549"/>
                          <a:pt x="0" y="22172"/>
                        </a:cubicBezTo>
                        <a:lnTo>
                          <a:pt x="79957" y="22172"/>
                        </a:lnTo>
                        <a:lnTo>
                          <a:pt x="86399" y="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852" name="Graphic 16">
                  <a:extLst>
                    <a:ext uri="{FF2B5EF4-FFF2-40B4-BE49-F238E27FC236}">
                      <a16:creationId xmlns:a16="http://schemas.microsoft.com/office/drawing/2014/main" id="{29C9FF92-5173-4B99-9CFA-CC4C98B37952}"/>
                    </a:ext>
                  </a:extLst>
                </p:cNvPr>
                <p:cNvGrpSpPr/>
                <p:nvPr/>
              </p:nvGrpSpPr>
              <p:grpSpPr>
                <a:xfrm>
                  <a:off x="4128697" y="6229473"/>
                  <a:ext cx="1143735" cy="241825"/>
                  <a:chOff x="4128697" y="6229473"/>
                  <a:chExt cx="1143735" cy="241825"/>
                </a:xfrm>
                <a:solidFill>
                  <a:srgbClr val="D4D4D4"/>
                </a:solidFill>
              </p:grpSpPr>
              <p:sp>
                <p:nvSpPr>
                  <p:cNvPr id="853" name="Freeform: Shape 852">
                    <a:extLst>
                      <a:ext uri="{FF2B5EF4-FFF2-40B4-BE49-F238E27FC236}">
                        <a16:creationId xmlns:a16="http://schemas.microsoft.com/office/drawing/2014/main" id="{0D42E676-4920-4EE5-9974-A580DD518EE0}"/>
                      </a:ext>
                    </a:extLst>
                  </p:cNvPr>
                  <p:cNvSpPr/>
                  <p:nvPr/>
                </p:nvSpPr>
                <p:spPr>
                  <a:xfrm>
                    <a:off x="4856863" y="6230173"/>
                    <a:ext cx="112304" cy="22124"/>
                  </a:xfrm>
                  <a:custGeom>
                    <a:avLst/>
                    <a:gdLst>
                      <a:gd name="connsiteX0" fmla="*/ 0 w 112304"/>
                      <a:gd name="connsiteY0" fmla="*/ 16664 h 22124"/>
                      <a:gd name="connsiteX1" fmla="*/ 420 w 112304"/>
                      <a:gd name="connsiteY1" fmla="*/ 22125 h 22124"/>
                      <a:gd name="connsiteX2" fmla="*/ 112305 w 112304"/>
                      <a:gd name="connsiteY2" fmla="*/ 22125 h 22124"/>
                      <a:gd name="connsiteX3" fmla="*/ 108384 w 112304"/>
                      <a:gd name="connsiteY3" fmla="*/ 0 h 22124"/>
                      <a:gd name="connsiteX4" fmla="*/ 104463 w 112304"/>
                      <a:gd name="connsiteY4" fmla="*/ 0 h 22124"/>
                      <a:gd name="connsiteX5" fmla="*/ 107404 w 112304"/>
                      <a:gd name="connsiteY5" fmla="*/ 16664 h 22124"/>
                      <a:gd name="connsiteX6" fmla="*/ 0 w 112304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2304" h="22124">
                        <a:moveTo>
                          <a:pt x="0" y="16664"/>
                        </a:moveTo>
                        <a:lnTo>
                          <a:pt x="420" y="22125"/>
                        </a:lnTo>
                        <a:lnTo>
                          <a:pt x="112305" y="22125"/>
                        </a:lnTo>
                        <a:lnTo>
                          <a:pt x="108384" y="0"/>
                        </a:lnTo>
                        <a:cubicBezTo>
                          <a:pt x="107123" y="0"/>
                          <a:pt x="105723" y="0"/>
                          <a:pt x="104463" y="0"/>
                        </a:cubicBezTo>
                        <a:lnTo>
                          <a:pt x="107404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4" name="Freeform: Shape 853">
                    <a:extLst>
                      <a:ext uri="{FF2B5EF4-FFF2-40B4-BE49-F238E27FC236}">
                        <a16:creationId xmlns:a16="http://schemas.microsoft.com/office/drawing/2014/main" id="{D24D9322-9FEC-4C39-8868-33CE71460E3B}"/>
                      </a:ext>
                    </a:extLst>
                  </p:cNvPr>
                  <p:cNvSpPr/>
                  <p:nvPr/>
                </p:nvSpPr>
                <p:spPr>
                  <a:xfrm>
                    <a:off x="4992973" y="6230173"/>
                    <a:ext cx="101102" cy="22124"/>
                  </a:xfrm>
                  <a:custGeom>
                    <a:avLst/>
                    <a:gdLst>
                      <a:gd name="connsiteX0" fmla="*/ 0 w 101102"/>
                      <a:gd name="connsiteY0" fmla="*/ 16664 h 22124"/>
                      <a:gd name="connsiteX1" fmla="*/ 980 w 101102"/>
                      <a:gd name="connsiteY1" fmla="*/ 22125 h 22124"/>
                      <a:gd name="connsiteX2" fmla="*/ 101102 w 101102"/>
                      <a:gd name="connsiteY2" fmla="*/ 22125 h 22124"/>
                      <a:gd name="connsiteX3" fmla="*/ 95221 w 101102"/>
                      <a:gd name="connsiteY3" fmla="*/ 0 h 22124"/>
                      <a:gd name="connsiteX4" fmla="*/ 91860 w 101102"/>
                      <a:gd name="connsiteY4" fmla="*/ 0 h 22124"/>
                      <a:gd name="connsiteX5" fmla="*/ 96341 w 101102"/>
                      <a:gd name="connsiteY5" fmla="*/ 16664 h 22124"/>
                      <a:gd name="connsiteX6" fmla="*/ 0 w 101102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102" h="22124">
                        <a:moveTo>
                          <a:pt x="0" y="16664"/>
                        </a:moveTo>
                        <a:lnTo>
                          <a:pt x="980" y="22125"/>
                        </a:lnTo>
                        <a:lnTo>
                          <a:pt x="101102" y="22125"/>
                        </a:lnTo>
                        <a:lnTo>
                          <a:pt x="95221" y="0"/>
                        </a:lnTo>
                        <a:cubicBezTo>
                          <a:pt x="94101" y="0"/>
                          <a:pt x="92980" y="0"/>
                          <a:pt x="91860" y="0"/>
                        </a:cubicBezTo>
                        <a:lnTo>
                          <a:pt x="96341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5" name="Freeform: Shape 854">
                    <a:extLst>
                      <a:ext uri="{FF2B5EF4-FFF2-40B4-BE49-F238E27FC236}">
                        <a16:creationId xmlns:a16="http://schemas.microsoft.com/office/drawing/2014/main" id="{E222C8B8-CFD0-4B8C-BE51-844B07BDF697}"/>
                      </a:ext>
                    </a:extLst>
                  </p:cNvPr>
                  <p:cNvSpPr/>
                  <p:nvPr/>
                </p:nvSpPr>
                <p:spPr>
                  <a:xfrm>
                    <a:off x="5117880" y="6229473"/>
                    <a:ext cx="75896" cy="22825"/>
                  </a:xfrm>
                  <a:custGeom>
                    <a:avLst/>
                    <a:gdLst>
                      <a:gd name="connsiteX0" fmla="*/ 0 w 75896"/>
                      <a:gd name="connsiteY0" fmla="*/ 17364 h 22825"/>
                      <a:gd name="connsiteX1" fmla="*/ 1400 w 75896"/>
                      <a:gd name="connsiteY1" fmla="*/ 22825 h 22825"/>
                      <a:gd name="connsiteX2" fmla="*/ 75897 w 75896"/>
                      <a:gd name="connsiteY2" fmla="*/ 22825 h 22825"/>
                      <a:gd name="connsiteX3" fmla="*/ 67915 w 75896"/>
                      <a:gd name="connsiteY3" fmla="*/ 560 h 22825"/>
                      <a:gd name="connsiteX4" fmla="*/ 65814 w 75896"/>
                      <a:gd name="connsiteY4" fmla="*/ 0 h 22825"/>
                      <a:gd name="connsiteX5" fmla="*/ 70995 w 75896"/>
                      <a:gd name="connsiteY5" fmla="*/ 17364 h 22825"/>
                      <a:gd name="connsiteX6" fmla="*/ 0 w 75896"/>
                      <a:gd name="connsiteY6" fmla="*/ 17364 h 22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5896" h="22825">
                        <a:moveTo>
                          <a:pt x="0" y="17364"/>
                        </a:moveTo>
                        <a:lnTo>
                          <a:pt x="1400" y="22825"/>
                        </a:lnTo>
                        <a:lnTo>
                          <a:pt x="75897" y="22825"/>
                        </a:lnTo>
                        <a:cubicBezTo>
                          <a:pt x="72816" y="12603"/>
                          <a:pt x="70435" y="2100"/>
                          <a:pt x="67915" y="560"/>
                        </a:cubicBezTo>
                        <a:cubicBezTo>
                          <a:pt x="67495" y="280"/>
                          <a:pt x="66795" y="140"/>
                          <a:pt x="65814" y="0"/>
                        </a:cubicBezTo>
                        <a:cubicBezTo>
                          <a:pt x="67495" y="4341"/>
                          <a:pt x="69175" y="10922"/>
                          <a:pt x="70995" y="17364"/>
                        </a:cubicBezTo>
                        <a:lnTo>
                          <a:pt x="0" y="173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6" name="Freeform: Shape 855">
                    <a:extLst>
                      <a:ext uri="{FF2B5EF4-FFF2-40B4-BE49-F238E27FC236}">
                        <a16:creationId xmlns:a16="http://schemas.microsoft.com/office/drawing/2014/main" id="{7DF583B5-6263-417C-85C9-FCA85AC13159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30173"/>
                    <a:ext cx="103482" cy="22124"/>
                  </a:xfrm>
                  <a:custGeom>
                    <a:avLst/>
                    <a:gdLst>
                      <a:gd name="connsiteX0" fmla="*/ 0 w 103482"/>
                      <a:gd name="connsiteY0" fmla="*/ 16664 h 22124"/>
                      <a:gd name="connsiteX1" fmla="*/ 0 w 103482"/>
                      <a:gd name="connsiteY1" fmla="*/ 22125 h 22124"/>
                      <a:gd name="connsiteX2" fmla="*/ 103483 w 103482"/>
                      <a:gd name="connsiteY2" fmla="*/ 22125 h 22124"/>
                      <a:gd name="connsiteX3" fmla="*/ 101942 w 103482"/>
                      <a:gd name="connsiteY3" fmla="*/ 0 h 22124"/>
                      <a:gd name="connsiteX4" fmla="*/ 97461 w 103482"/>
                      <a:gd name="connsiteY4" fmla="*/ 0 h 22124"/>
                      <a:gd name="connsiteX5" fmla="*/ 98582 w 103482"/>
                      <a:gd name="connsiteY5" fmla="*/ 16664 h 22124"/>
                      <a:gd name="connsiteX6" fmla="*/ 0 w 103482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3482" h="22124">
                        <a:moveTo>
                          <a:pt x="0" y="16664"/>
                        </a:moveTo>
                        <a:lnTo>
                          <a:pt x="0" y="22125"/>
                        </a:lnTo>
                        <a:lnTo>
                          <a:pt x="103483" y="22125"/>
                        </a:lnTo>
                        <a:lnTo>
                          <a:pt x="101942" y="0"/>
                        </a:lnTo>
                        <a:cubicBezTo>
                          <a:pt x="100542" y="0"/>
                          <a:pt x="99002" y="0"/>
                          <a:pt x="97461" y="0"/>
                        </a:cubicBezTo>
                        <a:lnTo>
                          <a:pt x="98582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7" name="Freeform: Shape 856">
                    <a:extLst>
                      <a:ext uri="{FF2B5EF4-FFF2-40B4-BE49-F238E27FC236}">
                        <a16:creationId xmlns:a16="http://schemas.microsoft.com/office/drawing/2014/main" id="{1B3EF18A-2B2B-4E59-AD3F-AD5E71D9E34C}"/>
                      </a:ext>
                    </a:extLst>
                  </p:cNvPr>
                  <p:cNvSpPr/>
                  <p:nvPr/>
                </p:nvSpPr>
                <p:spPr>
                  <a:xfrm>
                    <a:off x="4595706" y="6230173"/>
                    <a:ext cx="108943" cy="22124"/>
                  </a:xfrm>
                  <a:custGeom>
                    <a:avLst/>
                    <a:gdLst>
                      <a:gd name="connsiteX0" fmla="*/ 280 w 108943"/>
                      <a:gd name="connsiteY0" fmla="*/ 16664 h 22124"/>
                      <a:gd name="connsiteX1" fmla="*/ 0 w 108943"/>
                      <a:gd name="connsiteY1" fmla="*/ 22125 h 22124"/>
                      <a:gd name="connsiteX2" fmla="*/ 108944 w 108943"/>
                      <a:gd name="connsiteY2" fmla="*/ 22125 h 22124"/>
                      <a:gd name="connsiteX3" fmla="*/ 108944 w 108943"/>
                      <a:gd name="connsiteY3" fmla="*/ 0 h 22124"/>
                      <a:gd name="connsiteX4" fmla="*/ 104183 w 108943"/>
                      <a:gd name="connsiteY4" fmla="*/ 0 h 22124"/>
                      <a:gd name="connsiteX5" fmla="*/ 104183 w 108943"/>
                      <a:gd name="connsiteY5" fmla="*/ 16664 h 22124"/>
                      <a:gd name="connsiteX6" fmla="*/ 280 w 108943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8943" h="22124">
                        <a:moveTo>
                          <a:pt x="280" y="16664"/>
                        </a:moveTo>
                        <a:lnTo>
                          <a:pt x="0" y="22125"/>
                        </a:lnTo>
                        <a:lnTo>
                          <a:pt x="108944" y="22125"/>
                        </a:lnTo>
                        <a:lnTo>
                          <a:pt x="108944" y="0"/>
                        </a:lnTo>
                        <a:cubicBezTo>
                          <a:pt x="107264" y="0"/>
                          <a:pt x="105723" y="0"/>
                          <a:pt x="104183" y="0"/>
                        </a:cubicBezTo>
                        <a:lnTo>
                          <a:pt x="104183" y="16664"/>
                        </a:lnTo>
                        <a:lnTo>
                          <a:pt x="28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8" name="Freeform: Shape 857">
                    <a:extLst>
                      <a:ext uri="{FF2B5EF4-FFF2-40B4-BE49-F238E27FC236}">
                        <a16:creationId xmlns:a16="http://schemas.microsoft.com/office/drawing/2014/main" id="{A3A0A134-79B4-4928-BEFC-8EFA87C968F3}"/>
                      </a:ext>
                    </a:extLst>
                  </p:cNvPr>
                  <p:cNvSpPr/>
                  <p:nvPr/>
                </p:nvSpPr>
                <p:spPr>
                  <a:xfrm>
                    <a:off x="5132443" y="6276243"/>
                    <a:ext cx="84998" cy="30666"/>
                  </a:xfrm>
                  <a:custGeom>
                    <a:avLst/>
                    <a:gdLst>
                      <a:gd name="connsiteX0" fmla="*/ 0 w 84998"/>
                      <a:gd name="connsiteY0" fmla="*/ 25206 h 30666"/>
                      <a:gd name="connsiteX1" fmla="*/ 1400 w 84998"/>
                      <a:gd name="connsiteY1" fmla="*/ 30667 h 30666"/>
                      <a:gd name="connsiteX2" fmla="*/ 84999 w 84998"/>
                      <a:gd name="connsiteY2" fmla="*/ 30667 h 30666"/>
                      <a:gd name="connsiteX3" fmla="*/ 72956 w 84998"/>
                      <a:gd name="connsiteY3" fmla="*/ 0 h 30666"/>
                      <a:gd name="connsiteX4" fmla="*/ 70295 w 84998"/>
                      <a:gd name="connsiteY4" fmla="*/ 0 h 30666"/>
                      <a:gd name="connsiteX5" fmla="*/ 80097 w 84998"/>
                      <a:gd name="connsiteY5" fmla="*/ 25346 h 30666"/>
                      <a:gd name="connsiteX6" fmla="*/ 0 w 84998"/>
                      <a:gd name="connsiteY6" fmla="*/ 25346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4998" h="30666">
                        <a:moveTo>
                          <a:pt x="0" y="25206"/>
                        </a:moveTo>
                        <a:lnTo>
                          <a:pt x="1400" y="30667"/>
                        </a:lnTo>
                        <a:lnTo>
                          <a:pt x="84999" y="30667"/>
                        </a:lnTo>
                        <a:cubicBezTo>
                          <a:pt x="80518" y="18624"/>
                          <a:pt x="76317" y="7982"/>
                          <a:pt x="72956" y="0"/>
                        </a:cubicBezTo>
                        <a:lnTo>
                          <a:pt x="70295" y="0"/>
                        </a:lnTo>
                        <a:cubicBezTo>
                          <a:pt x="73236" y="7142"/>
                          <a:pt x="76457" y="15823"/>
                          <a:pt x="80097" y="25346"/>
                        </a:cubicBezTo>
                        <a:lnTo>
                          <a:pt x="0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9" name="Freeform: Shape 858">
                    <a:extLst>
                      <a:ext uri="{FF2B5EF4-FFF2-40B4-BE49-F238E27FC236}">
                        <a16:creationId xmlns:a16="http://schemas.microsoft.com/office/drawing/2014/main" id="{0FDABC82-4224-4C53-8FA0-1F7CC3C00374}"/>
                      </a:ext>
                    </a:extLst>
                  </p:cNvPr>
                  <p:cNvSpPr/>
                  <p:nvPr/>
                </p:nvSpPr>
                <p:spPr>
                  <a:xfrm>
                    <a:off x="4453154" y="6230173"/>
                    <a:ext cx="119166" cy="22124"/>
                  </a:xfrm>
                  <a:custGeom>
                    <a:avLst/>
                    <a:gdLst>
                      <a:gd name="connsiteX0" fmla="*/ 840 w 119166"/>
                      <a:gd name="connsiteY0" fmla="*/ 16664 h 22124"/>
                      <a:gd name="connsiteX1" fmla="*/ 0 w 119166"/>
                      <a:gd name="connsiteY1" fmla="*/ 22125 h 22124"/>
                      <a:gd name="connsiteX2" fmla="*/ 117906 w 119166"/>
                      <a:gd name="connsiteY2" fmla="*/ 22125 h 22124"/>
                      <a:gd name="connsiteX3" fmla="*/ 119166 w 119166"/>
                      <a:gd name="connsiteY3" fmla="*/ 0 h 22124"/>
                      <a:gd name="connsiteX4" fmla="*/ 113985 w 119166"/>
                      <a:gd name="connsiteY4" fmla="*/ 0 h 22124"/>
                      <a:gd name="connsiteX5" fmla="*/ 113005 w 119166"/>
                      <a:gd name="connsiteY5" fmla="*/ 16664 h 22124"/>
                      <a:gd name="connsiteX6" fmla="*/ 840 w 119166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9166" h="22124">
                        <a:moveTo>
                          <a:pt x="840" y="16664"/>
                        </a:moveTo>
                        <a:lnTo>
                          <a:pt x="0" y="22125"/>
                        </a:lnTo>
                        <a:lnTo>
                          <a:pt x="117906" y="22125"/>
                        </a:lnTo>
                        <a:lnTo>
                          <a:pt x="119166" y="0"/>
                        </a:lnTo>
                        <a:cubicBezTo>
                          <a:pt x="117486" y="0"/>
                          <a:pt x="115805" y="0"/>
                          <a:pt x="113985" y="0"/>
                        </a:cubicBezTo>
                        <a:lnTo>
                          <a:pt x="113005" y="16664"/>
                        </a:lnTo>
                        <a:lnTo>
                          <a:pt x="84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0" name="Freeform: Shape 859">
                    <a:extLst>
                      <a:ext uri="{FF2B5EF4-FFF2-40B4-BE49-F238E27FC236}">
                        <a16:creationId xmlns:a16="http://schemas.microsoft.com/office/drawing/2014/main" id="{BA5AB80D-D685-4103-BE6D-7211C581B9DE}"/>
                      </a:ext>
                    </a:extLst>
                  </p:cNvPr>
                  <p:cNvSpPr/>
                  <p:nvPr/>
                </p:nvSpPr>
                <p:spPr>
                  <a:xfrm>
                    <a:off x="5161429" y="6384347"/>
                    <a:ext cx="95080" cy="30946"/>
                  </a:xfrm>
                  <a:custGeom>
                    <a:avLst/>
                    <a:gdLst>
                      <a:gd name="connsiteX0" fmla="*/ 95081 w 95080"/>
                      <a:gd name="connsiteY0" fmla="*/ 30947 h 30946"/>
                      <a:gd name="connsiteX1" fmla="*/ 84158 w 95080"/>
                      <a:gd name="connsiteY1" fmla="*/ 0 h 30946"/>
                      <a:gd name="connsiteX2" fmla="*/ 81218 w 95080"/>
                      <a:gd name="connsiteY2" fmla="*/ 0 h 30946"/>
                      <a:gd name="connsiteX3" fmla="*/ 90320 w 95080"/>
                      <a:gd name="connsiteY3" fmla="*/ 25486 h 30946"/>
                      <a:gd name="connsiteX4" fmla="*/ 0 w 95080"/>
                      <a:gd name="connsiteY4" fmla="*/ 25486 h 30946"/>
                      <a:gd name="connsiteX5" fmla="*/ 1400 w 95080"/>
                      <a:gd name="connsiteY5" fmla="*/ 30947 h 30946"/>
                      <a:gd name="connsiteX6" fmla="*/ 95081 w 95080"/>
                      <a:gd name="connsiteY6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080" h="30946">
                        <a:moveTo>
                          <a:pt x="95081" y="30947"/>
                        </a:moveTo>
                        <a:cubicBezTo>
                          <a:pt x="92000" y="22125"/>
                          <a:pt x="88219" y="11623"/>
                          <a:pt x="84158" y="0"/>
                        </a:cubicBezTo>
                        <a:lnTo>
                          <a:pt x="81218" y="0"/>
                        </a:lnTo>
                        <a:cubicBezTo>
                          <a:pt x="84579" y="9382"/>
                          <a:pt x="87659" y="18204"/>
                          <a:pt x="90320" y="25486"/>
                        </a:cubicBezTo>
                        <a:lnTo>
                          <a:pt x="0" y="25486"/>
                        </a:lnTo>
                        <a:lnTo>
                          <a:pt x="1400" y="30947"/>
                        </a:lnTo>
                        <a:lnTo>
                          <a:pt x="95081" y="30947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1" name="Freeform: Shape 860">
                    <a:extLst>
                      <a:ext uri="{FF2B5EF4-FFF2-40B4-BE49-F238E27FC236}">
                        <a16:creationId xmlns:a16="http://schemas.microsoft.com/office/drawing/2014/main" id="{2217E711-4AC8-4123-8F72-58514161E3F0}"/>
                      </a:ext>
                    </a:extLst>
                  </p:cNvPr>
                  <p:cNvSpPr/>
                  <p:nvPr/>
                </p:nvSpPr>
                <p:spPr>
                  <a:xfrm>
                    <a:off x="5146726" y="6330575"/>
                    <a:ext cx="90179" cy="29966"/>
                  </a:xfrm>
                  <a:custGeom>
                    <a:avLst/>
                    <a:gdLst>
                      <a:gd name="connsiteX0" fmla="*/ 0 w 90179"/>
                      <a:gd name="connsiteY0" fmla="*/ 24505 h 29966"/>
                      <a:gd name="connsiteX1" fmla="*/ 1400 w 90179"/>
                      <a:gd name="connsiteY1" fmla="*/ 29967 h 29966"/>
                      <a:gd name="connsiteX2" fmla="*/ 90180 w 90179"/>
                      <a:gd name="connsiteY2" fmla="*/ 29967 h 29966"/>
                      <a:gd name="connsiteX3" fmla="*/ 79397 w 90179"/>
                      <a:gd name="connsiteY3" fmla="*/ 0 h 29966"/>
                      <a:gd name="connsiteX4" fmla="*/ 76457 w 90179"/>
                      <a:gd name="connsiteY4" fmla="*/ 0 h 29966"/>
                      <a:gd name="connsiteX5" fmla="*/ 85279 w 90179"/>
                      <a:gd name="connsiteY5" fmla="*/ 24505 h 29966"/>
                      <a:gd name="connsiteX6" fmla="*/ 0 w 90179"/>
                      <a:gd name="connsiteY6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0179" h="29966">
                        <a:moveTo>
                          <a:pt x="0" y="24505"/>
                        </a:moveTo>
                        <a:lnTo>
                          <a:pt x="1400" y="29967"/>
                        </a:lnTo>
                        <a:lnTo>
                          <a:pt x="90180" y="29967"/>
                        </a:lnTo>
                        <a:cubicBezTo>
                          <a:pt x="86679" y="20024"/>
                          <a:pt x="83038" y="9802"/>
                          <a:pt x="79397" y="0"/>
                        </a:cubicBezTo>
                        <a:lnTo>
                          <a:pt x="76457" y="0"/>
                        </a:lnTo>
                        <a:cubicBezTo>
                          <a:pt x="79397" y="8122"/>
                          <a:pt x="82338" y="16384"/>
                          <a:pt x="85279" y="24505"/>
                        </a:cubicBezTo>
                        <a:lnTo>
                          <a:pt x="0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id="{007316CD-8572-4716-A736-BBB590BA6A63}"/>
                      </a:ext>
                    </a:extLst>
                  </p:cNvPr>
                  <p:cNvSpPr/>
                  <p:nvPr/>
                </p:nvSpPr>
                <p:spPr>
                  <a:xfrm>
                    <a:off x="4729295" y="6330575"/>
                    <a:ext cx="110624" cy="29966"/>
                  </a:xfrm>
                  <a:custGeom>
                    <a:avLst/>
                    <a:gdLst>
                      <a:gd name="connsiteX0" fmla="*/ 0 w 110624"/>
                      <a:gd name="connsiteY0" fmla="*/ 24505 h 29966"/>
                      <a:gd name="connsiteX1" fmla="*/ 0 w 110624"/>
                      <a:gd name="connsiteY1" fmla="*/ 29967 h 29966"/>
                      <a:gd name="connsiteX2" fmla="*/ 110624 w 110624"/>
                      <a:gd name="connsiteY2" fmla="*/ 29967 h 29966"/>
                      <a:gd name="connsiteX3" fmla="*/ 108524 w 110624"/>
                      <a:gd name="connsiteY3" fmla="*/ 0 h 29966"/>
                      <a:gd name="connsiteX4" fmla="*/ 104043 w 110624"/>
                      <a:gd name="connsiteY4" fmla="*/ 0 h 29966"/>
                      <a:gd name="connsiteX5" fmla="*/ 105723 w 110624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0624" h="29966">
                        <a:moveTo>
                          <a:pt x="0" y="24505"/>
                        </a:moveTo>
                        <a:lnTo>
                          <a:pt x="0" y="29967"/>
                        </a:lnTo>
                        <a:lnTo>
                          <a:pt x="110624" y="29967"/>
                        </a:lnTo>
                        <a:lnTo>
                          <a:pt x="108524" y="0"/>
                        </a:lnTo>
                        <a:lnTo>
                          <a:pt x="104043" y="0"/>
                        </a:lnTo>
                        <a:lnTo>
                          <a:pt x="105723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id="{252995B8-710B-4F0D-8794-0708EAC6A9AF}"/>
                      </a:ext>
                    </a:extLst>
                  </p:cNvPr>
                  <p:cNvSpPr/>
                  <p:nvPr/>
                </p:nvSpPr>
                <p:spPr>
                  <a:xfrm>
                    <a:off x="4860503" y="6276103"/>
                    <a:ext cx="118185" cy="30806"/>
                  </a:xfrm>
                  <a:custGeom>
                    <a:avLst/>
                    <a:gdLst>
                      <a:gd name="connsiteX0" fmla="*/ 0 w 118185"/>
                      <a:gd name="connsiteY0" fmla="*/ 25346 h 30806"/>
                      <a:gd name="connsiteX1" fmla="*/ 280 w 118185"/>
                      <a:gd name="connsiteY1" fmla="*/ 30807 h 30806"/>
                      <a:gd name="connsiteX2" fmla="*/ 118186 w 118185"/>
                      <a:gd name="connsiteY2" fmla="*/ 30807 h 30806"/>
                      <a:gd name="connsiteX3" fmla="*/ 112725 w 118185"/>
                      <a:gd name="connsiteY3" fmla="*/ 0 h 30806"/>
                      <a:gd name="connsiteX4" fmla="*/ 108944 w 118185"/>
                      <a:gd name="connsiteY4" fmla="*/ 0 h 30806"/>
                      <a:gd name="connsiteX5" fmla="*/ 113425 w 118185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8185" h="30806">
                        <a:moveTo>
                          <a:pt x="0" y="25346"/>
                        </a:moveTo>
                        <a:lnTo>
                          <a:pt x="280" y="30807"/>
                        </a:lnTo>
                        <a:lnTo>
                          <a:pt x="118186" y="30807"/>
                        </a:lnTo>
                        <a:lnTo>
                          <a:pt x="112725" y="0"/>
                        </a:lnTo>
                        <a:lnTo>
                          <a:pt x="108944" y="0"/>
                        </a:lnTo>
                        <a:lnTo>
                          <a:pt x="113425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id="{D04FC5DC-89CF-4CC7-9199-A8BEDC03B746}"/>
                      </a:ext>
                    </a:extLst>
                  </p:cNvPr>
                  <p:cNvSpPr/>
                  <p:nvPr/>
                </p:nvSpPr>
                <p:spPr>
                  <a:xfrm>
                    <a:off x="4592485" y="6276103"/>
                    <a:ext cx="112304" cy="30806"/>
                  </a:xfrm>
                  <a:custGeom>
                    <a:avLst/>
                    <a:gdLst>
                      <a:gd name="connsiteX0" fmla="*/ 420 w 112304"/>
                      <a:gd name="connsiteY0" fmla="*/ 25346 h 30806"/>
                      <a:gd name="connsiteX1" fmla="*/ 0 w 112304"/>
                      <a:gd name="connsiteY1" fmla="*/ 30807 h 30806"/>
                      <a:gd name="connsiteX2" fmla="*/ 112305 w 112304"/>
                      <a:gd name="connsiteY2" fmla="*/ 30807 h 30806"/>
                      <a:gd name="connsiteX3" fmla="*/ 112165 w 112304"/>
                      <a:gd name="connsiteY3" fmla="*/ 0 h 30806"/>
                      <a:gd name="connsiteX4" fmla="*/ 107404 w 112304"/>
                      <a:gd name="connsiteY4" fmla="*/ 0 h 30806"/>
                      <a:gd name="connsiteX5" fmla="*/ 107404 w 112304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2304" h="30806">
                        <a:moveTo>
                          <a:pt x="420" y="25346"/>
                        </a:moveTo>
                        <a:lnTo>
                          <a:pt x="0" y="30807"/>
                        </a:lnTo>
                        <a:lnTo>
                          <a:pt x="112305" y="30807"/>
                        </a:lnTo>
                        <a:lnTo>
                          <a:pt x="112165" y="0"/>
                        </a:lnTo>
                        <a:lnTo>
                          <a:pt x="107404" y="0"/>
                        </a:lnTo>
                        <a:lnTo>
                          <a:pt x="107404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id="{4D254154-1B7D-4EE3-87E2-8631DBB0ED65}"/>
                      </a:ext>
                    </a:extLst>
                  </p:cNvPr>
                  <p:cNvSpPr/>
                  <p:nvPr/>
                </p:nvSpPr>
                <p:spPr>
                  <a:xfrm>
                    <a:off x="4589544" y="6330575"/>
                    <a:ext cx="115245" cy="29966"/>
                  </a:xfrm>
                  <a:custGeom>
                    <a:avLst/>
                    <a:gdLst>
                      <a:gd name="connsiteX0" fmla="*/ 280 w 115245"/>
                      <a:gd name="connsiteY0" fmla="*/ 24505 h 29966"/>
                      <a:gd name="connsiteX1" fmla="*/ 0 w 115245"/>
                      <a:gd name="connsiteY1" fmla="*/ 29967 h 29966"/>
                      <a:gd name="connsiteX2" fmla="*/ 115245 w 115245"/>
                      <a:gd name="connsiteY2" fmla="*/ 29967 h 29966"/>
                      <a:gd name="connsiteX3" fmla="*/ 115245 w 115245"/>
                      <a:gd name="connsiteY3" fmla="*/ 0 h 29966"/>
                      <a:gd name="connsiteX4" fmla="*/ 110344 w 115245"/>
                      <a:gd name="connsiteY4" fmla="*/ 0 h 29966"/>
                      <a:gd name="connsiteX5" fmla="*/ 110484 w 115245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245" h="29966">
                        <a:moveTo>
                          <a:pt x="280" y="24505"/>
                        </a:moveTo>
                        <a:lnTo>
                          <a:pt x="0" y="29967"/>
                        </a:lnTo>
                        <a:lnTo>
                          <a:pt x="115245" y="29967"/>
                        </a:lnTo>
                        <a:lnTo>
                          <a:pt x="115245" y="0"/>
                        </a:lnTo>
                        <a:lnTo>
                          <a:pt x="110344" y="0"/>
                        </a:lnTo>
                        <a:lnTo>
                          <a:pt x="110484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id="{A09A0719-FE87-4B0A-AAE9-B3CCEFC7F49B}"/>
                      </a:ext>
                    </a:extLst>
                  </p:cNvPr>
                  <p:cNvSpPr/>
                  <p:nvPr/>
                </p:nvSpPr>
                <p:spPr>
                  <a:xfrm>
                    <a:off x="4278536" y="6330575"/>
                    <a:ext cx="138630" cy="29966"/>
                  </a:xfrm>
                  <a:custGeom>
                    <a:avLst/>
                    <a:gdLst>
                      <a:gd name="connsiteX0" fmla="*/ 133029 w 138630"/>
                      <a:gd name="connsiteY0" fmla="*/ 0 h 29966"/>
                      <a:gd name="connsiteX1" fmla="*/ 129528 w 138630"/>
                      <a:gd name="connsiteY1" fmla="*/ 24505 h 29966"/>
                      <a:gd name="connsiteX2" fmla="*/ 1540 w 138630"/>
                      <a:gd name="connsiteY2" fmla="*/ 24505 h 29966"/>
                      <a:gd name="connsiteX3" fmla="*/ 0 w 138630"/>
                      <a:gd name="connsiteY3" fmla="*/ 29967 h 29966"/>
                      <a:gd name="connsiteX4" fmla="*/ 134289 w 138630"/>
                      <a:gd name="connsiteY4" fmla="*/ 29967 h 29966"/>
                      <a:gd name="connsiteX5" fmla="*/ 138630 w 138630"/>
                      <a:gd name="connsiteY5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630" h="29966">
                        <a:moveTo>
                          <a:pt x="133029" y="0"/>
                        </a:moveTo>
                        <a:lnTo>
                          <a:pt x="129528" y="24505"/>
                        </a:lnTo>
                        <a:lnTo>
                          <a:pt x="1540" y="24505"/>
                        </a:lnTo>
                        <a:lnTo>
                          <a:pt x="0" y="29967"/>
                        </a:lnTo>
                        <a:lnTo>
                          <a:pt x="134289" y="29967"/>
                        </a:lnTo>
                        <a:lnTo>
                          <a:pt x="138630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id="{5CD54F96-C9B0-46DB-B6F8-CD06951458CA}"/>
                      </a:ext>
                    </a:extLst>
                  </p:cNvPr>
                  <p:cNvSpPr/>
                  <p:nvPr/>
                </p:nvSpPr>
                <p:spPr>
                  <a:xfrm>
                    <a:off x="4729295" y="6276103"/>
                    <a:ext cx="106983" cy="30806"/>
                  </a:xfrm>
                  <a:custGeom>
                    <a:avLst/>
                    <a:gdLst>
                      <a:gd name="connsiteX0" fmla="*/ 0 w 106983"/>
                      <a:gd name="connsiteY0" fmla="*/ 25346 h 30806"/>
                      <a:gd name="connsiteX1" fmla="*/ 0 w 106983"/>
                      <a:gd name="connsiteY1" fmla="*/ 30807 h 30806"/>
                      <a:gd name="connsiteX2" fmla="*/ 106983 w 106983"/>
                      <a:gd name="connsiteY2" fmla="*/ 30807 h 30806"/>
                      <a:gd name="connsiteX3" fmla="*/ 104883 w 106983"/>
                      <a:gd name="connsiteY3" fmla="*/ 0 h 30806"/>
                      <a:gd name="connsiteX4" fmla="*/ 100402 w 106983"/>
                      <a:gd name="connsiteY4" fmla="*/ 0 h 30806"/>
                      <a:gd name="connsiteX5" fmla="*/ 102082 w 106983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6983" h="30806">
                        <a:moveTo>
                          <a:pt x="0" y="25346"/>
                        </a:moveTo>
                        <a:lnTo>
                          <a:pt x="0" y="30807"/>
                        </a:lnTo>
                        <a:lnTo>
                          <a:pt x="106983" y="30807"/>
                        </a:lnTo>
                        <a:lnTo>
                          <a:pt x="104883" y="0"/>
                        </a:lnTo>
                        <a:lnTo>
                          <a:pt x="100402" y="0"/>
                        </a:lnTo>
                        <a:lnTo>
                          <a:pt x="102082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id="{FEDFEF7D-3632-4388-BB2E-0B5DB03D0867}"/>
                      </a:ext>
                    </a:extLst>
                  </p:cNvPr>
                  <p:cNvSpPr/>
                  <p:nvPr/>
                </p:nvSpPr>
                <p:spPr>
                  <a:xfrm>
                    <a:off x="5012157" y="6330575"/>
                    <a:ext cx="110764" cy="29966"/>
                  </a:xfrm>
                  <a:custGeom>
                    <a:avLst/>
                    <a:gdLst>
                      <a:gd name="connsiteX0" fmla="*/ 0 w 110764"/>
                      <a:gd name="connsiteY0" fmla="*/ 24505 h 29966"/>
                      <a:gd name="connsiteX1" fmla="*/ 980 w 110764"/>
                      <a:gd name="connsiteY1" fmla="*/ 29967 h 29966"/>
                      <a:gd name="connsiteX2" fmla="*/ 110764 w 110764"/>
                      <a:gd name="connsiteY2" fmla="*/ 29967 h 29966"/>
                      <a:gd name="connsiteX3" fmla="*/ 102783 w 110764"/>
                      <a:gd name="connsiteY3" fmla="*/ 0 h 29966"/>
                      <a:gd name="connsiteX4" fmla="*/ 99282 w 110764"/>
                      <a:gd name="connsiteY4" fmla="*/ 0 h 29966"/>
                      <a:gd name="connsiteX5" fmla="*/ 105863 w 110764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0764" h="29966">
                        <a:moveTo>
                          <a:pt x="0" y="24505"/>
                        </a:moveTo>
                        <a:lnTo>
                          <a:pt x="980" y="29967"/>
                        </a:lnTo>
                        <a:lnTo>
                          <a:pt x="110764" y="29967"/>
                        </a:lnTo>
                        <a:lnTo>
                          <a:pt x="102783" y="0"/>
                        </a:lnTo>
                        <a:lnTo>
                          <a:pt x="99282" y="0"/>
                        </a:lnTo>
                        <a:lnTo>
                          <a:pt x="105863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id="{2DA19E86-1598-4631-9E40-58708793D74A}"/>
                      </a:ext>
                    </a:extLst>
                  </p:cNvPr>
                  <p:cNvSpPr/>
                  <p:nvPr/>
                </p:nvSpPr>
                <p:spPr>
                  <a:xfrm>
                    <a:off x="4309623" y="6230173"/>
                    <a:ext cx="122106" cy="22124"/>
                  </a:xfrm>
                  <a:custGeom>
                    <a:avLst/>
                    <a:gdLst>
                      <a:gd name="connsiteX0" fmla="*/ 1540 w 122106"/>
                      <a:gd name="connsiteY0" fmla="*/ 16664 h 22124"/>
                      <a:gd name="connsiteX1" fmla="*/ 0 w 122106"/>
                      <a:gd name="connsiteY1" fmla="*/ 22125 h 22124"/>
                      <a:gd name="connsiteX2" fmla="*/ 118886 w 122106"/>
                      <a:gd name="connsiteY2" fmla="*/ 22125 h 22124"/>
                      <a:gd name="connsiteX3" fmla="*/ 122107 w 122106"/>
                      <a:gd name="connsiteY3" fmla="*/ 0 h 22124"/>
                      <a:gd name="connsiteX4" fmla="*/ 116506 w 122106"/>
                      <a:gd name="connsiteY4" fmla="*/ 0 h 22124"/>
                      <a:gd name="connsiteX5" fmla="*/ 114125 w 122106"/>
                      <a:gd name="connsiteY5" fmla="*/ 16664 h 22124"/>
                      <a:gd name="connsiteX6" fmla="*/ 1540 w 122106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2106" h="22124">
                        <a:moveTo>
                          <a:pt x="1540" y="16664"/>
                        </a:moveTo>
                        <a:lnTo>
                          <a:pt x="0" y="22125"/>
                        </a:lnTo>
                        <a:lnTo>
                          <a:pt x="118886" y="22125"/>
                        </a:lnTo>
                        <a:lnTo>
                          <a:pt x="122107" y="0"/>
                        </a:lnTo>
                        <a:cubicBezTo>
                          <a:pt x="120146" y="0"/>
                          <a:pt x="118326" y="0"/>
                          <a:pt x="116506" y="0"/>
                        </a:cubicBezTo>
                        <a:lnTo>
                          <a:pt x="114125" y="16664"/>
                        </a:lnTo>
                        <a:lnTo>
                          <a:pt x="154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id="{24D0606E-4C28-4DD8-B12D-5E4AB8CA1C30}"/>
                      </a:ext>
                    </a:extLst>
                  </p:cNvPr>
                  <p:cNvSpPr/>
                  <p:nvPr/>
                </p:nvSpPr>
                <p:spPr>
                  <a:xfrm>
                    <a:off x="4293940" y="6276103"/>
                    <a:ext cx="131068" cy="30806"/>
                  </a:xfrm>
                  <a:custGeom>
                    <a:avLst/>
                    <a:gdLst>
                      <a:gd name="connsiteX0" fmla="*/ 1540 w 131068"/>
                      <a:gd name="connsiteY0" fmla="*/ 25346 h 30806"/>
                      <a:gd name="connsiteX1" fmla="*/ 0 w 131068"/>
                      <a:gd name="connsiteY1" fmla="*/ 30807 h 30806"/>
                      <a:gd name="connsiteX2" fmla="*/ 126728 w 131068"/>
                      <a:gd name="connsiteY2" fmla="*/ 30807 h 30806"/>
                      <a:gd name="connsiteX3" fmla="*/ 131069 w 131068"/>
                      <a:gd name="connsiteY3" fmla="*/ 0 h 30806"/>
                      <a:gd name="connsiteX4" fmla="*/ 125467 w 131068"/>
                      <a:gd name="connsiteY4" fmla="*/ 0 h 30806"/>
                      <a:gd name="connsiteX5" fmla="*/ 121827 w 131068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1068" h="30806">
                        <a:moveTo>
                          <a:pt x="1540" y="25346"/>
                        </a:moveTo>
                        <a:lnTo>
                          <a:pt x="0" y="30807"/>
                        </a:lnTo>
                        <a:lnTo>
                          <a:pt x="126728" y="30807"/>
                        </a:lnTo>
                        <a:lnTo>
                          <a:pt x="131069" y="0"/>
                        </a:lnTo>
                        <a:lnTo>
                          <a:pt x="125467" y="0"/>
                        </a:lnTo>
                        <a:lnTo>
                          <a:pt x="121827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id="{E045D7D0-A3D8-428E-9DC5-65BE7FAB96FD}"/>
                      </a:ext>
                    </a:extLst>
                  </p:cNvPr>
                  <p:cNvSpPr/>
                  <p:nvPr/>
                </p:nvSpPr>
                <p:spPr>
                  <a:xfrm>
                    <a:off x="4864144" y="6330575"/>
                    <a:ext cx="124067" cy="29966"/>
                  </a:xfrm>
                  <a:custGeom>
                    <a:avLst/>
                    <a:gdLst>
                      <a:gd name="connsiteX0" fmla="*/ 0 w 124067"/>
                      <a:gd name="connsiteY0" fmla="*/ 24505 h 29966"/>
                      <a:gd name="connsiteX1" fmla="*/ 280 w 124067"/>
                      <a:gd name="connsiteY1" fmla="*/ 29967 h 29966"/>
                      <a:gd name="connsiteX2" fmla="*/ 124067 w 124067"/>
                      <a:gd name="connsiteY2" fmla="*/ 29967 h 29966"/>
                      <a:gd name="connsiteX3" fmla="*/ 118746 w 124067"/>
                      <a:gd name="connsiteY3" fmla="*/ 0 h 29966"/>
                      <a:gd name="connsiteX4" fmla="*/ 114965 w 124067"/>
                      <a:gd name="connsiteY4" fmla="*/ 0 h 29966"/>
                      <a:gd name="connsiteX5" fmla="*/ 119166 w 124067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067" h="29966">
                        <a:moveTo>
                          <a:pt x="0" y="24505"/>
                        </a:moveTo>
                        <a:lnTo>
                          <a:pt x="280" y="29967"/>
                        </a:lnTo>
                        <a:lnTo>
                          <a:pt x="124067" y="29967"/>
                        </a:lnTo>
                        <a:lnTo>
                          <a:pt x="118746" y="0"/>
                        </a:lnTo>
                        <a:lnTo>
                          <a:pt x="114965" y="0"/>
                        </a:lnTo>
                        <a:lnTo>
                          <a:pt x="119166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id="{950557E7-C03F-4416-BE74-388EEE494A38}"/>
                      </a:ext>
                    </a:extLst>
                  </p:cNvPr>
                  <p:cNvSpPr/>
                  <p:nvPr/>
                </p:nvSpPr>
                <p:spPr>
                  <a:xfrm>
                    <a:off x="4867785" y="6384347"/>
                    <a:ext cx="130088" cy="30946"/>
                  </a:xfrm>
                  <a:custGeom>
                    <a:avLst/>
                    <a:gdLst>
                      <a:gd name="connsiteX0" fmla="*/ 0 w 130088"/>
                      <a:gd name="connsiteY0" fmla="*/ 25486 h 30946"/>
                      <a:gd name="connsiteX1" fmla="*/ 280 w 130088"/>
                      <a:gd name="connsiteY1" fmla="*/ 30947 h 30946"/>
                      <a:gd name="connsiteX2" fmla="*/ 130088 w 130088"/>
                      <a:gd name="connsiteY2" fmla="*/ 30947 h 30946"/>
                      <a:gd name="connsiteX3" fmla="*/ 124627 w 130088"/>
                      <a:gd name="connsiteY3" fmla="*/ 0 h 30946"/>
                      <a:gd name="connsiteX4" fmla="*/ 120706 w 130088"/>
                      <a:gd name="connsiteY4" fmla="*/ 0 h 30946"/>
                      <a:gd name="connsiteX5" fmla="*/ 125327 w 130088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0088" h="30946">
                        <a:moveTo>
                          <a:pt x="0" y="25486"/>
                        </a:moveTo>
                        <a:lnTo>
                          <a:pt x="280" y="30947"/>
                        </a:lnTo>
                        <a:lnTo>
                          <a:pt x="130088" y="30947"/>
                        </a:lnTo>
                        <a:lnTo>
                          <a:pt x="124627" y="0"/>
                        </a:lnTo>
                        <a:lnTo>
                          <a:pt x="120706" y="0"/>
                        </a:lnTo>
                        <a:lnTo>
                          <a:pt x="125327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id="{BAD0E21B-EE40-41F6-8DB7-9A1E70C9A425}"/>
                      </a:ext>
                    </a:extLst>
                  </p:cNvPr>
                  <p:cNvSpPr/>
                  <p:nvPr/>
                </p:nvSpPr>
                <p:spPr>
                  <a:xfrm>
                    <a:off x="5002634" y="6276103"/>
                    <a:ext cx="105863" cy="30806"/>
                  </a:xfrm>
                  <a:custGeom>
                    <a:avLst/>
                    <a:gdLst>
                      <a:gd name="connsiteX0" fmla="*/ 0 w 105863"/>
                      <a:gd name="connsiteY0" fmla="*/ 25346 h 30806"/>
                      <a:gd name="connsiteX1" fmla="*/ 980 w 105863"/>
                      <a:gd name="connsiteY1" fmla="*/ 30807 h 30806"/>
                      <a:gd name="connsiteX2" fmla="*/ 105863 w 105863"/>
                      <a:gd name="connsiteY2" fmla="*/ 30807 h 30806"/>
                      <a:gd name="connsiteX3" fmla="*/ 97741 w 105863"/>
                      <a:gd name="connsiteY3" fmla="*/ 0 h 30806"/>
                      <a:gd name="connsiteX4" fmla="*/ 94381 w 105863"/>
                      <a:gd name="connsiteY4" fmla="*/ 0 h 30806"/>
                      <a:gd name="connsiteX5" fmla="*/ 101102 w 105863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863" h="30806">
                        <a:moveTo>
                          <a:pt x="0" y="25346"/>
                        </a:moveTo>
                        <a:lnTo>
                          <a:pt x="980" y="30807"/>
                        </a:lnTo>
                        <a:lnTo>
                          <a:pt x="105863" y="30807"/>
                        </a:lnTo>
                        <a:lnTo>
                          <a:pt x="97741" y="0"/>
                        </a:lnTo>
                        <a:lnTo>
                          <a:pt x="94381" y="0"/>
                        </a:lnTo>
                        <a:lnTo>
                          <a:pt x="101102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id="{0FC7E990-169A-47E7-A528-FF093C0919AF}"/>
                      </a:ext>
                    </a:extLst>
                  </p:cNvPr>
                  <p:cNvSpPr/>
                  <p:nvPr/>
                </p:nvSpPr>
                <p:spPr>
                  <a:xfrm>
                    <a:off x="4729435" y="6384347"/>
                    <a:ext cx="114124" cy="30946"/>
                  </a:xfrm>
                  <a:custGeom>
                    <a:avLst/>
                    <a:gdLst>
                      <a:gd name="connsiteX0" fmla="*/ 0 w 114124"/>
                      <a:gd name="connsiteY0" fmla="*/ 25486 h 30946"/>
                      <a:gd name="connsiteX1" fmla="*/ 0 w 114124"/>
                      <a:gd name="connsiteY1" fmla="*/ 30947 h 30946"/>
                      <a:gd name="connsiteX2" fmla="*/ 114125 w 114124"/>
                      <a:gd name="connsiteY2" fmla="*/ 30947 h 30946"/>
                      <a:gd name="connsiteX3" fmla="*/ 112025 w 114124"/>
                      <a:gd name="connsiteY3" fmla="*/ 0 h 30946"/>
                      <a:gd name="connsiteX4" fmla="*/ 107544 w 114124"/>
                      <a:gd name="connsiteY4" fmla="*/ 0 h 30946"/>
                      <a:gd name="connsiteX5" fmla="*/ 109224 w 114124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4124" h="30946">
                        <a:moveTo>
                          <a:pt x="0" y="25486"/>
                        </a:moveTo>
                        <a:lnTo>
                          <a:pt x="0" y="30947"/>
                        </a:lnTo>
                        <a:lnTo>
                          <a:pt x="114125" y="30947"/>
                        </a:lnTo>
                        <a:lnTo>
                          <a:pt x="112025" y="0"/>
                        </a:lnTo>
                        <a:lnTo>
                          <a:pt x="107544" y="0"/>
                        </a:lnTo>
                        <a:lnTo>
                          <a:pt x="109224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id="{44B41921-ECBE-47DF-8D12-0B9228154CCC}"/>
                      </a:ext>
                    </a:extLst>
                  </p:cNvPr>
                  <p:cNvSpPr/>
                  <p:nvPr/>
                </p:nvSpPr>
                <p:spPr>
                  <a:xfrm>
                    <a:off x="5021819" y="6384347"/>
                    <a:ext cx="115525" cy="30946"/>
                  </a:xfrm>
                  <a:custGeom>
                    <a:avLst/>
                    <a:gdLst>
                      <a:gd name="connsiteX0" fmla="*/ 0 w 115525"/>
                      <a:gd name="connsiteY0" fmla="*/ 25486 h 30946"/>
                      <a:gd name="connsiteX1" fmla="*/ 980 w 115525"/>
                      <a:gd name="connsiteY1" fmla="*/ 30947 h 30946"/>
                      <a:gd name="connsiteX2" fmla="*/ 115525 w 115525"/>
                      <a:gd name="connsiteY2" fmla="*/ 30947 h 30946"/>
                      <a:gd name="connsiteX3" fmla="*/ 107403 w 115525"/>
                      <a:gd name="connsiteY3" fmla="*/ 0 h 30946"/>
                      <a:gd name="connsiteX4" fmla="*/ 103903 w 115525"/>
                      <a:gd name="connsiteY4" fmla="*/ 0 h 30946"/>
                      <a:gd name="connsiteX5" fmla="*/ 110764 w 115525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525" h="30946">
                        <a:moveTo>
                          <a:pt x="0" y="25486"/>
                        </a:moveTo>
                        <a:lnTo>
                          <a:pt x="980" y="30947"/>
                        </a:lnTo>
                        <a:lnTo>
                          <a:pt x="115525" y="30947"/>
                        </a:lnTo>
                        <a:lnTo>
                          <a:pt x="107403" y="0"/>
                        </a:lnTo>
                        <a:lnTo>
                          <a:pt x="103903" y="0"/>
                        </a:lnTo>
                        <a:lnTo>
                          <a:pt x="110764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id="{DD98BC57-4ABD-4257-BF5A-74666F057504}"/>
                      </a:ext>
                    </a:extLst>
                  </p:cNvPr>
                  <p:cNvSpPr/>
                  <p:nvPr/>
                </p:nvSpPr>
                <p:spPr>
                  <a:xfrm>
                    <a:off x="4437611" y="6330575"/>
                    <a:ext cx="128968" cy="29966"/>
                  </a:xfrm>
                  <a:custGeom>
                    <a:avLst/>
                    <a:gdLst>
                      <a:gd name="connsiteX0" fmla="*/ 840 w 128968"/>
                      <a:gd name="connsiteY0" fmla="*/ 24505 h 29966"/>
                      <a:gd name="connsiteX1" fmla="*/ 0 w 128968"/>
                      <a:gd name="connsiteY1" fmla="*/ 29967 h 29966"/>
                      <a:gd name="connsiteX2" fmla="*/ 127288 w 128968"/>
                      <a:gd name="connsiteY2" fmla="*/ 29967 h 29966"/>
                      <a:gd name="connsiteX3" fmla="*/ 128968 w 128968"/>
                      <a:gd name="connsiteY3" fmla="*/ 0 h 29966"/>
                      <a:gd name="connsiteX4" fmla="*/ 123927 w 128968"/>
                      <a:gd name="connsiteY4" fmla="*/ 0 h 29966"/>
                      <a:gd name="connsiteX5" fmla="*/ 122527 w 128968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968" h="29966">
                        <a:moveTo>
                          <a:pt x="840" y="24505"/>
                        </a:moveTo>
                        <a:lnTo>
                          <a:pt x="0" y="29967"/>
                        </a:lnTo>
                        <a:lnTo>
                          <a:pt x="127288" y="29967"/>
                        </a:lnTo>
                        <a:lnTo>
                          <a:pt x="128968" y="0"/>
                        </a:lnTo>
                        <a:lnTo>
                          <a:pt x="123927" y="0"/>
                        </a:lnTo>
                        <a:lnTo>
                          <a:pt x="122527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id="{CD8B9132-548C-4769-8929-D7C58347A87D}"/>
                      </a:ext>
                    </a:extLst>
                  </p:cNvPr>
                  <p:cNvSpPr/>
                  <p:nvPr/>
                </p:nvSpPr>
                <p:spPr>
                  <a:xfrm>
                    <a:off x="4445313" y="6276103"/>
                    <a:ext cx="124347" cy="30806"/>
                  </a:xfrm>
                  <a:custGeom>
                    <a:avLst/>
                    <a:gdLst>
                      <a:gd name="connsiteX0" fmla="*/ 840 w 124347"/>
                      <a:gd name="connsiteY0" fmla="*/ 25346 h 30806"/>
                      <a:gd name="connsiteX1" fmla="*/ 0 w 124347"/>
                      <a:gd name="connsiteY1" fmla="*/ 30807 h 30806"/>
                      <a:gd name="connsiteX2" fmla="*/ 122667 w 124347"/>
                      <a:gd name="connsiteY2" fmla="*/ 30807 h 30806"/>
                      <a:gd name="connsiteX3" fmla="*/ 124347 w 124347"/>
                      <a:gd name="connsiteY3" fmla="*/ 0 h 30806"/>
                      <a:gd name="connsiteX4" fmla="*/ 119306 w 124347"/>
                      <a:gd name="connsiteY4" fmla="*/ 0 h 30806"/>
                      <a:gd name="connsiteX5" fmla="*/ 117766 w 124347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347" h="30806">
                        <a:moveTo>
                          <a:pt x="840" y="25346"/>
                        </a:moveTo>
                        <a:lnTo>
                          <a:pt x="0" y="30807"/>
                        </a:lnTo>
                        <a:lnTo>
                          <a:pt x="122667" y="30807"/>
                        </a:lnTo>
                        <a:lnTo>
                          <a:pt x="124347" y="0"/>
                        </a:lnTo>
                        <a:lnTo>
                          <a:pt x="119306" y="0"/>
                        </a:lnTo>
                        <a:lnTo>
                          <a:pt x="117766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id="{82D63AE8-58FF-45AB-B197-3E956761D1B0}"/>
                      </a:ext>
                    </a:extLst>
                  </p:cNvPr>
                  <p:cNvSpPr/>
                  <p:nvPr/>
                </p:nvSpPr>
                <p:spPr>
                  <a:xfrm>
                    <a:off x="4429769" y="6384347"/>
                    <a:ext cx="133869" cy="30946"/>
                  </a:xfrm>
                  <a:custGeom>
                    <a:avLst/>
                    <a:gdLst>
                      <a:gd name="connsiteX0" fmla="*/ 132049 w 133869"/>
                      <a:gd name="connsiteY0" fmla="*/ 30947 h 30946"/>
                      <a:gd name="connsiteX1" fmla="*/ 133869 w 133869"/>
                      <a:gd name="connsiteY1" fmla="*/ 0 h 30946"/>
                      <a:gd name="connsiteX2" fmla="*/ 128688 w 133869"/>
                      <a:gd name="connsiteY2" fmla="*/ 0 h 30946"/>
                      <a:gd name="connsiteX3" fmla="*/ 127148 w 133869"/>
                      <a:gd name="connsiteY3" fmla="*/ 25486 h 30946"/>
                      <a:gd name="connsiteX4" fmla="*/ 700 w 133869"/>
                      <a:gd name="connsiteY4" fmla="*/ 25486 h 30946"/>
                      <a:gd name="connsiteX5" fmla="*/ 0 w 133869"/>
                      <a:gd name="connsiteY5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69" h="30946">
                        <a:moveTo>
                          <a:pt x="132049" y="30947"/>
                        </a:moveTo>
                        <a:lnTo>
                          <a:pt x="133869" y="0"/>
                        </a:lnTo>
                        <a:lnTo>
                          <a:pt x="128688" y="0"/>
                        </a:lnTo>
                        <a:lnTo>
                          <a:pt x="127148" y="25486"/>
                        </a:lnTo>
                        <a:lnTo>
                          <a:pt x="700" y="25486"/>
                        </a:lnTo>
                        <a:lnTo>
                          <a:pt x="0" y="30947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id="{4E0C6B84-96AE-49DE-ACB4-2AD64C1E5617}"/>
                      </a:ext>
                    </a:extLst>
                  </p:cNvPr>
                  <p:cNvSpPr/>
                  <p:nvPr/>
                </p:nvSpPr>
                <p:spPr>
                  <a:xfrm>
                    <a:off x="4586464" y="6384347"/>
                    <a:ext cx="118465" cy="30946"/>
                  </a:xfrm>
                  <a:custGeom>
                    <a:avLst/>
                    <a:gdLst>
                      <a:gd name="connsiteX0" fmla="*/ 280 w 118465"/>
                      <a:gd name="connsiteY0" fmla="*/ 25486 h 30946"/>
                      <a:gd name="connsiteX1" fmla="*/ 0 w 118465"/>
                      <a:gd name="connsiteY1" fmla="*/ 30947 h 30946"/>
                      <a:gd name="connsiteX2" fmla="*/ 118466 w 118465"/>
                      <a:gd name="connsiteY2" fmla="*/ 30947 h 30946"/>
                      <a:gd name="connsiteX3" fmla="*/ 118466 w 118465"/>
                      <a:gd name="connsiteY3" fmla="*/ 0 h 30946"/>
                      <a:gd name="connsiteX4" fmla="*/ 113565 w 118465"/>
                      <a:gd name="connsiteY4" fmla="*/ 0 h 30946"/>
                      <a:gd name="connsiteX5" fmla="*/ 113565 w 118465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8465" h="30946">
                        <a:moveTo>
                          <a:pt x="280" y="25486"/>
                        </a:moveTo>
                        <a:lnTo>
                          <a:pt x="0" y="30947"/>
                        </a:lnTo>
                        <a:lnTo>
                          <a:pt x="118466" y="30947"/>
                        </a:lnTo>
                        <a:lnTo>
                          <a:pt x="118466" y="0"/>
                        </a:lnTo>
                        <a:lnTo>
                          <a:pt x="113565" y="0"/>
                        </a:lnTo>
                        <a:lnTo>
                          <a:pt x="113565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id="{3FE44F39-E48E-47FB-8764-D84F38621017}"/>
                      </a:ext>
                    </a:extLst>
                  </p:cNvPr>
                  <p:cNvSpPr/>
                  <p:nvPr/>
                </p:nvSpPr>
                <p:spPr>
                  <a:xfrm>
                    <a:off x="4262713" y="6384347"/>
                    <a:ext cx="146752" cy="30946"/>
                  </a:xfrm>
                  <a:custGeom>
                    <a:avLst/>
                    <a:gdLst>
                      <a:gd name="connsiteX0" fmla="*/ 137370 w 146752"/>
                      <a:gd name="connsiteY0" fmla="*/ 25486 h 30946"/>
                      <a:gd name="connsiteX1" fmla="*/ 1540 w 146752"/>
                      <a:gd name="connsiteY1" fmla="*/ 25486 h 30946"/>
                      <a:gd name="connsiteX2" fmla="*/ 0 w 146752"/>
                      <a:gd name="connsiteY2" fmla="*/ 30947 h 30946"/>
                      <a:gd name="connsiteX3" fmla="*/ 142271 w 146752"/>
                      <a:gd name="connsiteY3" fmla="*/ 30947 h 30946"/>
                      <a:gd name="connsiteX4" fmla="*/ 146752 w 146752"/>
                      <a:gd name="connsiteY4" fmla="*/ 0 h 30946"/>
                      <a:gd name="connsiteX5" fmla="*/ 141011 w 146752"/>
                      <a:gd name="connsiteY5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6752" h="30946">
                        <a:moveTo>
                          <a:pt x="137370" y="25486"/>
                        </a:moveTo>
                        <a:lnTo>
                          <a:pt x="1540" y="25486"/>
                        </a:lnTo>
                        <a:lnTo>
                          <a:pt x="0" y="30947"/>
                        </a:lnTo>
                        <a:lnTo>
                          <a:pt x="142271" y="30947"/>
                        </a:lnTo>
                        <a:lnTo>
                          <a:pt x="146752" y="0"/>
                        </a:lnTo>
                        <a:lnTo>
                          <a:pt x="14101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id="{0138E2A2-5A6B-4EDF-A20E-0E66EF78FB2F}"/>
                      </a:ext>
                    </a:extLst>
                  </p:cNvPr>
                  <p:cNvSpPr/>
                  <p:nvPr/>
                </p:nvSpPr>
                <p:spPr>
                  <a:xfrm>
                    <a:off x="4164971" y="6330575"/>
                    <a:ext cx="96621" cy="29966"/>
                  </a:xfrm>
                  <a:custGeom>
                    <a:avLst/>
                    <a:gdLst>
                      <a:gd name="connsiteX0" fmla="*/ 1820 w 96621"/>
                      <a:gd name="connsiteY0" fmla="*/ 24505 h 29966"/>
                      <a:gd name="connsiteX1" fmla="*/ 0 w 96621"/>
                      <a:gd name="connsiteY1" fmla="*/ 29967 h 29966"/>
                      <a:gd name="connsiteX2" fmla="*/ 88079 w 96621"/>
                      <a:gd name="connsiteY2" fmla="*/ 29967 h 29966"/>
                      <a:gd name="connsiteX3" fmla="*/ 96621 w 96621"/>
                      <a:gd name="connsiteY3" fmla="*/ 0 h 29966"/>
                      <a:gd name="connsiteX4" fmla="*/ 90180 w 96621"/>
                      <a:gd name="connsiteY4" fmla="*/ 0 h 29966"/>
                      <a:gd name="connsiteX5" fmla="*/ 83178 w 96621"/>
                      <a:gd name="connsiteY5" fmla="*/ 24505 h 29966"/>
                      <a:gd name="connsiteX6" fmla="*/ 1820 w 96621"/>
                      <a:gd name="connsiteY6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6621" h="29966">
                        <a:moveTo>
                          <a:pt x="1820" y="24505"/>
                        </a:moveTo>
                        <a:cubicBezTo>
                          <a:pt x="1260" y="26326"/>
                          <a:pt x="560" y="28146"/>
                          <a:pt x="0" y="29967"/>
                        </a:cubicBezTo>
                        <a:lnTo>
                          <a:pt x="88079" y="29967"/>
                        </a:lnTo>
                        <a:lnTo>
                          <a:pt x="96621" y="0"/>
                        </a:lnTo>
                        <a:lnTo>
                          <a:pt x="90180" y="0"/>
                        </a:lnTo>
                        <a:lnTo>
                          <a:pt x="83178" y="24505"/>
                        </a:lnTo>
                        <a:lnTo>
                          <a:pt x="1820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id="{456E3C12-B014-4A38-B4AB-32F735F8FE66}"/>
                      </a:ext>
                    </a:extLst>
                  </p:cNvPr>
                  <p:cNvSpPr/>
                  <p:nvPr/>
                </p:nvSpPr>
                <p:spPr>
                  <a:xfrm>
                    <a:off x="4729575" y="6439098"/>
                    <a:ext cx="117765" cy="32067"/>
                  </a:xfrm>
                  <a:custGeom>
                    <a:avLst/>
                    <a:gdLst>
                      <a:gd name="connsiteX0" fmla="*/ 111044 w 117765"/>
                      <a:gd name="connsiteY0" fmla="*/ 0 h 32067"/>
                      <a:gd name="connsiteX1" fmla="*/ 112865 w 117765"/>
                      <a:gd name="connsiteY1" fmla="*/ 26606 h 32067"/>
                      <a:gd name="connsiteX2" fmla="*/ 0 w 117765"/>
                      <a:gd name="connsiteY2" fmla="*/ 26606 h 32067"/>
                      <a:gd name="connsiteX3" fmla="*/ 0 w 117765"/>
                      <a:gd name="connsiteY3" fmla="*/ 32067 h 32067"/>
                      <a:gd name="connsiteX4" fmla="*/ 117766 w 117765"/>
                      <a:gd name="connsiteY4" fmla="*/ 32067 h 32067"/>
                      <a:gd name="connsiteX5" fmla="*/ 115665 w 117765"/>
                      <a:gd name="connsiteY5" fmla="*/ 0 h 32067"/>
                      <a:gd name="connsiteX6" fmla="*/ 111044 w 117765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7765" h="32067">
                        <a:moveTo>
                          <a:pt x="111044" y="0"/>
                        </a:moveTo>
                        <a:lnTo>
                          <a:pt x="112865" y="26606"/>
                        </a:lnTo>
                        <a:cubicBezTo>
                          <a:pt x="76037" y="26606"/>
                          <a:pt x="38088" y="26606"/>
                          <a:pt x="0" y="26606"/>
                        </a:cubicBezTo>
                        <a:lnTo>
                          <a:pt x="0" y="32067"/>
                        </a:lnTo>
                        <a:cubicBezTo>
                          <a:pt x="39769" y="32067"/>
                          <a:pt x="79257" y="32067"/>
                          <a:pt x="117766" y="32067"/>
                        </a:cubicBezTo>
                        <a:lnTo>
                          <a:pt x="115665" y="0"/>
                        </a:lnTo>
                        <a:lnTo>
                          <a:pt x="111044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id="{9E1452BB-CB7E-43C5-8BAA-77CFFB5BD25D}"/>
                      </a:ext>
                    </a:extLst>
                  </p:cNvPr>
                  <p:cNvSpPr/>
                  <p:nvPr/>
                </p:nvSpPr>
                <p:spPr>
                  <a:xfrm>
                    <a:off x="4184436" y="6276243"/>
                    <a:ext cx="92980" cy="30666"/>
                  </a:xfrm>
                  <a:custGeom>
                    <a:avLst/>
                    <a:gdLst>
                      <a:gd name="connsiteX0" fmla="*/ 1960 w 92980"/>
                      <a:gd name="connsiteY0" fmla="*/ 25206 h 30666"/>
                      <a:gd name="connsiteX1" fmla="*/ 0 w 92980"/>
                      <a:gd name="connsiteY1" fmla="*/ 30667 h 30666"/>
                      <a:gd name="connsiteX2" fmla="*/ 84158 w 92980"/>
                      <a:gd name="connsiteY2" fmla="*/ 30667 h 30666"/>
                      <a:gd name="connsiteX3" fmla="*/ 92980 w 92980"/>
                      <a:gd name="connsiteY3" fmla="*/ 0 h 30666"/>
                      <a:gd name="connsiteX4" fmla="*/ 86539 w 92980"/>
                      <a:gd name="connsiteY4" fmla="*/ 0 h 30666"/>
                      <a:gd name="connsiteX5" fmla="*/ 79257 w 92980"/>
                      <a:gd name="connsiteY5" fmla="*/ 25346 h 30666"/>
                      <a:gd name="connsiteX6" fmla="*/ 1960 w 92980"/>
                      <a:gd name="connsiteY6" fmla="*/ 25346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980" h="30666">
                        <a:moveTo>
                          <a:pt x="1960" y="25206"/>
                        </a:moveTo>
                        <a:cubicBezTo>
                          <a:pt x="1260" y="27026"/>
                          <a:pt x="560" y="28846"/>
                          <a:pt x="0" y="30667"/>
                        </a:cubicBezTo>
                        <a:lnTo>
                          <a:pt x="84158" y="30667"/>
                        </a:lnTo>
                        <a:lnTo>
                          <a:pt x="92980" y="0"/>
                        </a:lnTo>
                        <a:lnTo>
                          <a:pt x="86539" y="0"/>
                        </a:lnTo>
                        <a:lnTo>
                          <a:pt x="79257" y="25346"/>
                        </a:lnTo>
                        <a:lnTo>
                          <a:pt x="1960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id="{7CCADFE9-571B-464B-AA1B-DEF26BABA1A4}"/>
                      </a:ext>
                    </a:extLst>
                  </p:cNvPr>
                  <p:cNvSpPr/>
                  <p:nvPr/>
                </p:nvSpPr>
                <p:spPr>
                  <a:xfrm>
                    <a:off x="4421788" y="6439098"/>
                    <a:ext cx="283281" cy="32067"/>
                  </a:xfrm>
                  <a:custGeom>
                    <a:avLst/>
                    <a:gdLst>
                      <a:gd name="connsiteX0" fmla="*/ 278381 w 283281"/>
                      <a:gd name="connsiteY0" fmla="*/ 0 h 32067"/>
                      <a:gd name="connsiteX1" fmla="*/ 278381 w 283281"/>
                      <a:gd name="connsiteY1" fmla="*/ 26606 h 32067"/>
                      <a:gd name="connsiteX2" fmla="*/ 150953 w 283281"/>
                      <a:gd name="connsiteY2" fmla="*/ 26606 h 32067"/>
                      <a:gd name="connsiteX3" fmla="*/ 144932 w 283281"/>
                      <a:gd name="connsiteY3" fmla="*/ 26606 h 32067"/>
                      <a:gd name="connsiteX4" fmla="*/ 840 w 283281"/>
                      <a:gd name="connsiteY4" fmla="*/ 26606 h 32067"/>
                      <a:gd name="connsiteX5" fmla="*/ 0 w 283281"/>
                      <a:gd name="connsiteY5" fmla="*/ 32067 h 32067"/>
                      <a:gd name="connsiteX6" fmla="*/ 149833 w 283281"/>
                      <a:gd name="connsiteY6" fmla="*/ 32067 h 32067"/>
                      <a:gd name="connsiteX7" fmla="*/ 155854 w 283281"/>
                      <a:gd name="connsiteY7" fmla="*/ 32067 h 32067"/>
                      <a:gd name="connsiteX8" fmla="*/ 283282 w 283281"/>
                      <a:gd name="connsiteY8" fmla="*/ 32067 h 32067"/>
                      <a:gd name="connsiteX9" fmla="*/ 283282 w 283281"/>
                      <a:gd name="connsiteY9" fmla="*/ 0 h 32067"/>
                      <a:gd name="connsiteX10" fmla="*/ 278381 w 283281"/>
                      <a:gd name="connsiteY10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3281" h="32067">
                        <a:moveTo>
                          <a:pt x="278381" y="0"/>
                        </a:moveTo>
                        <a:lnTo>
                          <a:pt x="278381" y="26606"/>
                        </a:lnTo>
                        <a:cubicBezTo>
                          <a:pt x="235531" y="26606"/>
                          <a:pt x="192822" y="26606"/>
                          <a:pt x="150953" y="26606"/>
                        </a:cubicBezTo>
                        <a:cubicBezTo>
                          <a:pt x="148993" y="26606"/>
                          <a:pt x="146892" y="26606"/>
                          <a:pt x="144932" y="26606"/>
                        </a:cubicBezTo>
                        <a:cubicBezTo>
                          <a:pt x="94661" y="26606"/>
                          <a:pt x="46070" y="26606"/>
                          <a:pt x="840" y="26606"/>
                        </a:cubicBezTo>
                        <a:lnTo>
                          <a:pt x="0" y="32067"/>
                        </a:lnTo>
                        <a:cubicBezTo>
                          <a:pt x="46910" y="32067"/>
                          <a:pt x="97461" y="32067"/>
                          <a:pt x="149833" y="32067"/>
                        </a:cubicBezTo>
                        <a:cubicBezTo>
                          <a:pt x="151793" y="32067"/>
                          <a:pt x="153894" y="32067"/>
                          <a:pt x="155854" y="32067"/>
                        </a:cubicBezTo>
                        <a:cubicBezTo>
                          <a:pt x="197723" y="32067"/>
                          <a:pt x="240433" y="32067"/>
                          <a:pt x="283282" y="32067"/>
                        </a:cubicBezTo>
                        <a:lnTo>
                          <a:pt x="283282" y="0"/>
                        </a:lnTo>
                        <a:lnTo>
                          <a:pt x="27838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id="{06ACC9F8-517B-42EB-8F13-44F38EE7ADC0}"/>
                      </a:ext>
                    </a:extLst>
                  </p:cNvPr>
                  <p:cNvSpPr/>
                  <p:nvPr/>
                </p:nvSpPr>
                <p:spPr>
                  <a:xfrm>
                    <a:off x="4145647" y="6384347"/>
                    <a:ext cx="100401" cy="30946"/>
                  </a:xfrm>
                  <a:custGeom>
                    <a:avLst/>
                    <a:gdLst>
                      <a:gd name="connsiteX0" fmla="*/ 94101 w 100401"/>
                      <a:gd name="connsiteY0" fmla="*/ 0 h 30946"/>
                      <a:gd name="connsiteX1" fmla="*/ 86819 w 100401"/>
                      <a:gd name="connsiteY1" fmla="*/ 25486 h 30946"/>
                      <a:gd name="connsiteX2" fmla="*/ 1960 w 100401"/>
                      <a:gd name="connsiteY2" fmla="*/ 25486 h 30946"/>
                      <a:gd name="connsiteX3" fmla="*/ 0 w 100401"/>
                      <a:gd name="connsiteY3" fmla="*/ 30947 h 30946"/>
                      <a:gd name="connsiteX4" fmla="*/ 91580 w 100401"/>
                      <a:gd name="connsiteY4" fmla="*/ 30947 h 30946"/>
                      <a:gd name="connsiteX5" fmla="*/ 100402 w 100401"/>
                      <a:gd name="connsiteY5" fmla="*/ 0 h 30946"/>
                      <a:gd name="connsiteX6" fmla="*/ 94101 w 100401"/>
                      <a:gd name="connsiteY6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401" h="30946">
                        <a:moveTo>
                          <a:pt x="94101" y="0"/>
                        </a:moveTo>
                        <a:lnTo>
                          <a:pt x="86819" y="25486"/>
                        </a:lnTo>
                        <a:lnTo>
                          <a:pt x="1960" y="25486"/>
                        </a:lnTo>
                        <a:cubicBezTo>
                          <a:pt x="1260" y="27306"/>
                          <a:pt x="700" y="29126"/>
                          <a:pt x="0" y="30947"/>
                        </a:cubicBezTo>
                        <a:lnTo>
                          <a:pt x="91580" y="30947"/>
                        </a:lnTo>
                        <a:lnTo>
                          <a:pt x="100402" y="0"/>
                        </a:lnTo>
                        <a:lnTo>
                          <a:pt x="9410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id="{DD068207-F509-465B-A2E3-A5816872E584}"/>
                      </a:ext>
                    </a:extLst>
                  </p:cNvPr>
                  <p:cNvSpPr/>
                  <p:nvPr/>
                </p:nvSpPr>
                <p:spPr>
                  <a:xfrm>
                    <a:off x="4246749" y="6439098"/>
                    <a:ext cx="154873" cy="32067"/>
                  </a:xfrm>
                  <a:custGeom>
                    <a:avLst/>
                    <a:gdLst>
                      <a:gd name="connsiteX0" fmla="*/ 145352 w 154873"/>
                      <a:gd name="connsiteY0" fmla="*/ 26606 h 32067"/>
                      <a:gd name="connsiteX1" fmla="*/ 1540 w 154873"/>
                      <a:gd name="connsiteY1" fmla="*/ 26606 h 32067"/>
                      <a:gd name="connsiteX2" fmla="*/ 0 w 154873"/>
                      <a:gd name="connsiteY2" fmla="*/ 32067 h 32067"/>
                      <a:gd name="connsiteX3" fmla="*/ 150253 w 154873"/>
                      <a:gd name="connsiteY3" fmla="*/ 32067 h 32067"/>
                      <a:gd name="connsiteX4" fmla="*/ 154874 w 154873"/>
                      <a:gd name="connsiteY4" fmla="*/ 0 h 32067"/>
                      <a:gd name="connsiteX5" fmla="*/ 149273 w 154873"/>
                      <a:gd name="connsiteY5" fmla="*/ 0 h 32067"/>
                      <a:gd name="connsiteX6" fmla="*/ 145352 w 154873"/>
                      <a:gd name="connsiteY6" fmla="*/ 26606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4873" h="32067">
                        <a:moveTo>
                          <a:pt x="145352" y="26606"/>
                        </a:moveTo>
                        <a:cubicBezTo>
                          <a:pt x="88779" y="26606"/>
                          <a:pt x="39489" y="26606"/>
                          <a:pt x="1540" y="26606"/>
                        </a:cubicBezTo>
                        <a:lnTo>
                          <a:pt x="0" y="32067"/>
                        </a:lnTo>
                        <a:cubicBezTo>
                          <a:pt x="38648" y="32067"/>
                          <a:pt x="90460" y="32067"/>
                          <a:pt x="150253" y="32067"/>
                        </a:cubicBezTo>
                        <a:lnTo>
                          <a:pt x="154874" y="0"/>
                        </a:lnTo>
                        <a:lnTo>
                          <a:pt x="149273" y="0"/>
                        </a:lnTo>
                        <a:lnTo>
                          <a:pt x="145352" y="2660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id="{137C631B-F334-465D-BB7D-3B0D69532ED8}"/>
                      </a:ext>
                    </a:extLst>
                  </p:cNvPr>
                  <p:cNvSpPr/>
                  <p:nvPr/>
                </p:nvSpPr>
                <p:spPr>
                  <a:xfrm>
                    <a:off x="4128697" y="6438958"/>
                    <a:ext cx="101808" cy="32067"/>
                  </a:xfrm>
                  <a:custGeom>
                    <a:avLst/>
                    <a:gdLst>
                      <a:gd name="connsiteX0" fmla="*/ 87666 w 101808"/>
                      <a:gd name="connsiteY0" fmla="*/ 26746 h 32067"/>
                      <a:gd name="connsiteX1" fmla="*/ 39915 w 101808"/>
                      <a:gd name="connsiteY1" fmla="*/ 26746 h 32067"/>
                      <a:gd name="connsiteX2" fmla="*/ 287 w 101808"/>
                      <a:gd name="connsiteY2" fmla="*/ 25346 h 32067"/>
                      <a:gd name="connsiteX3" fmla="*/ 567 w 101808"/>
                      <a:gd name="connsiteY3" fmla="*/ 29827 h 32067"/>
                      <a:gd name="connsiteX4" fmla="*/ 44816 w 101808"/>
                      <a:gd name="connsiteY4" fmla="*/ 32067 h 32067"/>
                      <a:gd name="connsiteX5" fmla="*/ 92567 w 101808"/>
                      <a:gd name="connsiteY5" fmla="*/ 32067 h 32067"/>
                      <a:gd name="connsiteX6" fmla="*/ 101809 w 101808"/>
                      <a:gd name="connsiteY6" fmla="*/ 0 h 32067"/>
                      <a:gd name="connsiteX7" fmla="*/ 95368 w 101808"/>
                      <a:gd name="connsiteY7" fmla="*/ 0 h 32067"/>
                      <a:gd name="connsiteX8" fmla="*/ 87666 w 101808"/>
                      <a:gd name="connsiteY8" fmla="*/ 26746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1808" h="32067">
                        <a:moveTo>
                          <a:pt x="87666" y="26746"/>
                        </a:moveTo>
                        <a:cubicBezTo>
                          <a:pt x="57559" y="26746"/>
                          <a:pt x="40195" y="26746"/>
                          <a:pt x="39915" y="26746"/>
                        </a:cubicBezTo>
                        <a:cubicBezTo>
                          <a:pt x="29833" y="26746"/>
                          <a:pt x="9529" y="26466"/>
                          <a:pt x="287" y="25346"/>
                        </a:cubicBezTo>
                        <a:cubicBezTo>
                          <a:pt x="-133" y="27726"/>
                          <a:pt x="-133" y="29406"/>
                          <a:pt x="567" y="29827"/>
                        </a:cubicBezTo>
                        <a:cubicBezTo>
                          <a:pt x="2947" y="31507"/>
                          <a:pt x="32074" y="32067"/>
                          <a:pt x="44816" y="32067"/>
                        </a:cubicBezTo>
                        <a:cubicBezTo>
                          <a:pt x="45096" y="32067"/>
                          <a:pt x="62460" y="32067"/>
                          <a:pt x="92567" y="32067"/>
                        </a:cubicBezTo>
                        <a:lnTo>
                          <a:pt x="101809" y="0"/>
                        </a:lnTo>
                        <a:lnTo>
                          <a:pt x="95368" y="0"/>
                        </a:lnTo>
                        <a:lnTo>
                          <a:pt x="87666" y="267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id="{5101DE83-2170-41B5-A8CF-041D84AF2068}"/>
                      </a:ext>
                    </a:extLst>
                  </p:cNvPr>
                  <p:cNvSpPr/>
                  <p:nvPr/>
                </p:nvSpPr>
                <p:spPr>
                  <a:xfrm>
                    <a:off x="4871566" y="6439098"/>
                    <a:ext cx="136389" cy="32067"/>
                  </a:xfrm>
                  <a:custGeom>
                    <a:avLst/>
                    <a:gdLst>
                      <a:gd name="connsiteX0" fmla="*/ 126728 w 136389"/>
                      <a:gd name="connsiteY0" fmla="*/ 0 h 32067"/>
                      <a:gd name="connsiteX1" fmla="*/ 131489 w 136389"/>
                      <a:gd name="connsiteY1" fmla="*/ 26606 h 32067"/>
                      <a:gd name="connsiteX2" fmla="*/ 0 w 136389"/>
                      <a:gd name="connsiteY2" fmla="*/ 26606 h 32067"/>
                      <a:gd name="connsiteX3" fmla="*/ 420 w 136389"/>
                      <a:gd name="connsiteY3" fmla="*/ 32067 h 32067"/>
                      <a:gd name="connsiteX4" fmla="*/ 136390 w 136389"/>
                      <a:gd name="connsiteY4" fmla="*/ 32067 h 32067"/>
                      <a:gd name="connsiteX5" fmla="*/ 130789 w 136389"/>
                      <a:gd name="connsiteY5" fmla="*/ 0 h 32067"/>
                      <a:gd name="connsiteX6" fmla="*/ 126728 w 136389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6389" h="32067">
                        <a:moveTo>
                          <a:pt x="126728" y="0"/>
                        </a:moveTo>
                        <a:lnTo>
                          <a:pt x="131489" y="26606"/>
                        </a:lnTo>
                        <a:cubicBezTo>
                          <a:pt x="90740" y="26606"/>
                          <a:pt x="46350" y="26606"/>
                          <a:pt x="0" y="26606"/>
                        </a:cubicBezTo>
                        <a:lnTo>
                          <a:pt x="420" y="32067"/>
                        </a:lnTo>
                        <a:cubicBezTo>
                          <a:pt x="48451" y="32067"/>
                          <a:pt x="94381" y="32067"/>
                          <a:pt x="136390" y="32067"/>
                        </a:cubicBezTo>
                        <a:lnTo>
                          <a:pt x="130789" y="0"/>
                        </a:lnTo>
                        <a:lnTo>
                          <a:pt x="126728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id="{AFBB181F-2089-4342-AA18-950E69E0D809}"/>
                      </a:ext>
                    </a:extLst>
                  </p:cNvPr>
                  <p:cNvSpPr/>
                  <p:nvPr/>
                </p:nvSpPr>
                <p:spPr>
                  <a:xfrm>
                    <a:off x="5031761" y="6439098"/>
                    <a:ext cx="120566" cy="32067"/>
                  </a:xfrm>
                  <a:custGeom>
                    <a:avLst/>
                    <a:gdLst>
                      <a:gd name="connsiteX0" fmla="*/ 108524 w 120566"/>
                      <a:gd name="connsiteY0" fmla="*/ 0 h 32067"/>
                      <a:gd name="connsiteX1" fmla="*/ 115665 w 120566"/>
                      <a:gd name="connsiteY1" fmla="*/ 26606 h 32067"/>
                      <a:gd name="connsiteX2" fmla="*/ 0 w 120566"/>
                      <a:gd name="connsiteY2" fmla="*/ 26606 h 32067"/>
                      <a:gd name="connsiteX3" fmla="*/ 980 w 120566"/>
                      <a:gd name="connsiteY3" fmla="*/ 32067 h 32067"/>
                      <a:gd name="connsiteX4" fmla="*/ 120566 w 120566"/>
                      <a:gd name="connsiteY4" fmla="*/ 32067 h 32067"/>
                      <a:gd name="connsiteX5" fmla="*/ 112025 w 120566"/>
                      <a:gd name="connsiteY5" fmla="*/ 0 h 32067"/>
                      <a:gd name="connsiteX6" fmla="*/ 108524 w 120566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0566" h="32067">
                        <a:moveTo>
                          <a:pt x="108524" y="0"/>
                        </a:moveTo>
                        <a:lnTo>
                          <a:pt x="115665" y="26606"/>
                        </a:lnTo>
                        <a:cubicBezTo>
                          <a:pt x="84158" y="26606"/>
                          <a:pt x="44810" y="26606"/>
                          <a:pt x="0" y="26606"/>
                        </a:cubicBezTo>
                        <a:lnTo>
                          <a:pt x="980" y="32067"/>
                        </a:lnTo>
                        <a:cubicBezTo>
                          <a:pt x="47470" y="32067"/>
                          <a:pt x="88219" y="32067"/>
                          <a:pt x="120566" y="32067"/>
                        </a:cubicBezTo>
                        <a:lnTo>
                          <a:pt x="112025" y="0"/>
                        </a:lnTo>
                        <a:lnTo>
                          <a:pt x="108524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id="{15803261-0A55-474A-8CBE-2C83E9146321}"/>
                      </a:ext>
                    </a:extLst>
                  </p:cNvPr>
                  <p:cNvSpPr/>
                  <p:nvPr/>
                </p:nvSpPr>
                <p:spPr>
                  <a:xfrm>
                    <a:off x="5176132" y="6439098"/>
                    <a:ext cx="96299" cy="32200"/>
                  </a:xfrm>
                  <a:custGeom>
                    <a:avLst/>
                    <a:gdLst>
                      <a:gd name="connsiteX0" fmla="*/ 89200 w 96299"/>
                      <a:gd name="connsiteY0" fmla="*/ 0 h 32200"/>
                      <a:gd name="connsiteX1" fmla="*/ 85979 w 96299"/>
                      <a:gd name="connsiteY1" fmla="*/ 0 h 32200"/>
                      <a:gd name="connsiteX2" fmla="*/ 90740 w 96299"/>
                      <a:gd name="connsiteY2" fmla="*/ 24225 h 32200"/>
                      <a:gd name="connsiteX3" fmla="*/ 50971 w 96299"/>
                      <a:gd name="connsiteY3" fmla="*/ 26606 h 32200"/>
                      <a:gd name="connsiteX4" fmla="*/ 0 w 96299"/>
                      <a:gd name="connsiteY4" fmla="*/ 26606 h 32200"/>
                      <a:gd name="connsiteX5" fmla="*/ 1400 w 96299"/>
                      <a:gd name="connsiteY5" fmla="*/ 32067 h 32200"/>
                      <a:gd name="connsiteX6" fmla="*/ 55732 w 96299"/>
                      <a:gd name="connsiteY6" fmla="*/ 32067 h 32200"/>
                      <a:gd name="connsiteX7" fmla="*/ 95501 w 96299"/>
                      <a:gd name="connsiteY7" fmla="*/ 29687 h 32200"/>
                      <a:gd name="connsiteX8" fmla="*/ 89200 w 96299"/>
                      <a:gd name="connsiteY8" fmla="*/ 0 h 32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6299" h="32200">
                        <a:moveTo>
                          <a:pt x="89200" y="0"/>
                        </a:moveTo>
                        <a:lnTo>
                          <a:pt x="85979" y="0"/>
                        </a:lnTo>
                        <a:cubicBezTo>
                          <a:pt x="89200" y="10642"/>
                          <a:pt x="93120" y="21705"/>
                          <a:pt x="90740" y="24225"/>
                        </a:cubicBezTo>
                        <a:cubicBezTo>
                          <a:pt x="87379" y="27586"/>
                          <a:pt x="65254" y="26606"/>
                          <a:pt x="50971" y="26606"/>
                        </a:cubicBezTo>
                        <a:cubicBezTo>
                          <a:pt x="50971" y="26606"/>
                          <a:pt x="32207" y="26606"/>
                          <a:pt x="0" y="26606"/>
                        </a:cubicBezTo>
                        <a:lnTo>
                          <a:pt x="1400" y="32067"/>
                        </a:lnTo>
                        <a:cubicBezTo>
                          <a:pt x="35708" y="32067"/>
                          <a:pt x="55732" y="32067"/>
                          <a:pt x="55732" y="32067"/>
                        </a:cubicBezTo>
                        <a:cubicBezTo>
                          <a:pt x="70155" y="32067"/>
                          <a:pt x="92140" y="33047"/>
                          <a:pt x="95501" y="29687"/>
                        </a:cubicBezTo>
                        <a:cubicBezTo>
                          <a:pt x="98442" y="26746"/>
                          <a:pt x="92560" y="11903"/>
                          <a:pt x="89200" y="0"/>
                        </a:cubicBez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id="{8950E397-CAA7-4067-A2BF-6B31CDE04F4D}"/>
                      </a:ext>
                    </a:extLst>
                  </p:cNvPr>
                  <p:cNvSpPr/>
                  <p:nvPr/>
                </p:nvSpPr>
                <p:spPr>
                  <a:xfrm>
                    <a:off x="4204180" y="6230173"/>
                    <a:ext cx="86258" cy="22124"/>
                  </a:xfrm>
                  <a:custGeom>
                    <a:avLst/>
                    <a:gdLst>
                      <a:gd name="connsiteX0" fmla="*/ 2100 w 86258"/>
                      <a:gd name="connsiteY0" fmla="*/ 16664 h 22124"/>
                      <a:gd name="connsiteX1" fmla="*/ 0 w 86258"/>
                      <a:gd name="connsiteY1" fmla="*/ 22125 h 22124"/>
                      <a:gd name="connsiteX2" fmla="*/ 79957 w 86258"/>
                      <a:gd name="connsiteY2" fmla="*/ 22125 h 22124"/>
                      <a:gd name="connsiteX3" fmla="*/ 86259 w 86258"/>
                      <a:gd name="connsiteY3" fmla="*/ 0 h 22124"/>
                      <a:gd name="connsiteX4" fmla="*/ 79817 w 86258"/>
                      <a:gd name="connsiteY4" fmla="*/ 0 h 22124"/>
                      <a:gd name="connsiteX5" fmla="*/ 75056 w 86258"/>
                      <a:gd name="connsiteY5" fmla="*/ 16664 h 22124"/>
                      <a:gd name="connsiteX6" fmla="*/ 2100 w 86258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6258" h="22124">
                        <a:moveTo>
                          <a:pt x="2100" y="16664"/>
                        </a:moveTo>
                        <a:cubicBezTo>
                          <a:pt x="1400" y="18344"/>
                          <a:pt x="700" y="20164"/>
                          <a:pt x="0" y="22125"/>
                        </a:cubicBezTo>
                        <a:lnTo>
                          <a:pt x="79957" y="22125"/>
                        </a:lnTo>
                        <a:lnTo>
                          <a:pt x="86259" y="0"/>
                        </a:lnTo>
                        <a:cubicBezTo>
                          <a:pt x="84018" y="0"/>
                          <a:pt x="81918" y="0"/>
                          <a:pt x="79817" y="0"/>
                        </a:cubicBezTo>
                        <a:lnTo>
                          <a:pt x="75056" y="16664"/>
                        </a:lnTo>
                        <a:lnTo>
                          <a:pt x="210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26B6EC88-90F4-4A07-812A-D428DD9BA70B}"/>
                  </a:ext>
                </a:extLst>
              </p:cNvPr>
              <p:cNvSpPr/>
              <p:nvPr/>
            </p:nvSpPr>
            <p:spPr>
              <a:xfrm>
                <a:off x="3925799" y="6204547"/>
                <a:ext cx="173918" cy="461120"/>
              </a:xfrm>
              <a:custGeom>
                <a:avLst/>
                <a:gdLst>
                  <a:gd name="connsiteX0" fmla="*/ 24365 w 173918"/>
                  <a:gd name="connsiteY0" fmla="*/ 387745 h 461120"/>
                  <a:gd name="connsiteX1" fmla="*/ 90460 w 173918"/>
                  <a:gd name="connsiteY1" fmla="*/ 225449 h 461120"/>
                  <a:gd name="connsiteX2" fmla="*/ 173918 w 173918"/>
                  <a:gd name="connsiteY2" fmla="*/ 0 h 461120"/>
                  <a:gd name="connsiteX3" fmla="*/ 159635 w 173918"/>
                  <a:gd name="connsiteY3" fmla="*/ 11062 h 461120"/>
                  <a:gd name="connsiteX4" fmla="*/ 82898 w 173918"/>
                  <a:gd name="connsiteY4" fmla="*/ 202764 h 461120"/>
                  <a:gd name="connsiteX5" fmla="*/ 40469 w 173918"/>
                  <a:gd name="connsiteY5" fmla="*/ 312268 h 461120"/>
                  <a:gd name="connsiteX6" fmla="*/ 13863 w 173918"/>
                  <a:gd name="connsiteY6" fmla="*/ 376963 h 461120"/>
                  <a:gd name="connsiteX7" fmla="*/ 0 w 173918"/>
                  <a:gd name="connsiteY7" fmla="*/ 410570 h 461120"/>
                  <a:gd name="connsiteX8" fmla="*/ 53772 w 173918"/>
                  <a:gd name="connsiteY8" fmla="*/ 461121 h 461120"/>
                  <a:gd name="connsiteX9" fmla="*/ 24365 w 173918"/>
                  <a:gd name="connsiteY9" fmla="*/ 387745 h 461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3918" h="461120">
                    <a:moveTo>
                      <a:pt x="24365" y="387745"/>
                    </a:moveTo>
                    <a:cubicBezTo>
                      <a:pt x="47470" y="335934"/>
                      <a:pt x="67915" y="277681"/>
                      <a:pt x="90460" y="225449"/>
                    </a:cubicBezTo>
                    <a:cubicBezTo>
                      <a:pt x="112585" y="174338"/>
                      <a:pt x="137090" y="95781"/>
                      <a:pt x="173918" y="0"/>
                    </a:cubicBezTo>
                    <a:cubicBezTo>
                      <a:pt x="168037" y="2801"/>
                      <a:pt x="163276" y="6442"/>
                      <a:pt x="159635" y="11062"/>
                    </a:cubicBezTo>
                    <a:cubicBezTo>
                      <a:pt x="152913" y="19744"/>
                      <a:pt x="112445" y="125608"/>
                      <a:pt x="82898" y="202764"/>
                    </a:cubicBezTo>
                    <a:cubicBezTo>
                      <a:pt x="65674" y="247854"/>
                      <a:pt x="49291" y="290564"/>
                      <a:pt x="40469" y="312268"/>
                    </a:cubicBezTo>
                    <a:cubicBezTo>
                      <a:pt x="31647" y="333833"/>
                      <a:pt x="22685" y="355398"/>
                      <a:pt x="13863" y="376963"/>
                    </a:cubicBezTo>
                    <a:lnTo>
                      <a:pt x="0" y="410570"/>
                    </a:lnTo>
                    <a:cubicBezTo>
                      <a:pt x="420" y="443757"/>
                      <a:pt x="17084" y="459581"/>
                      <a:pt x="53772" y="461121"/>
                    </a:cubicBezTo>
                    <a:cubicBezTo>
                      <a:pt x="24225" y="446838"/>
                      <a:pt x="8542" y="423033"/>
                      <a:pt x="24365" y="387745"/>
                    </a:cubicBezTo>
                    <a:close/>
                  </a:path>
                </a:pathLst>
              </a:custGeom>
              <a:solidFill>
                <a:srgbClr val="EFEEED">
                  <a:alpha val="8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7F3B3BA4-C5F8-432F-85E3-8F9852434208}"/>
                  </a:ext>
                </a:extLst>
              </p:cNvPr>
              <p:cNvSpPr/>
              <p:nvPr/>
            </p:nvSpPr>
            <p:spPr>
              <a:xfrm>
                <a:off x="401990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7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45"/>
                      <a:pt x="23245" y="29967"/>
                      <a:pt x="14983" y="29967"/>
                    </a:cubicBezTo>
                    <a:cubicBezTo>
                      <a:pt x="6721" y="29967"/>
                      <a:pt x="0" y="23245"/>
                      <a:pt x="0" y="14983"/>
                    </a:cubicBezTo>
                    <a:cubicBezTo>
                      <a:pt x="0" y="6722"/>
                      <a:pt x="6721" y="0"/>
                      <a:pt x="14983" y="0"/>
                    </a:cubicBezTo>
                    <a:cubicBezTo>
                      <a:pt x="23105" y="0"/>
                      <a:pt x="29967" y="6722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72A33504-460E-4DA7-BA5E-632032F00552}"/>
                  </a:ext>
                </a:extLst>
              </p:cNvPr>
              <p:cNvSpPr/>
              <p:nvPr/>
            </p:nvSpPr>
            <p:spPr>
              <a:xfrm>
                <a:off x="406709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7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45"/>
                      <a:pt x="23245" y="29967"/>
                      <a:pt x="14983" y="29967"/>
                    </a:cubicBezTo>
                    <a:cubicBezTo>
                      <a:pt x="6722" y="29967"/>
                      <a:pt x="0" y="23245"/>
                      <a:pt x="0" y="14983"/>
                    </a:cubicBezTo>
                    <a:cubicBezTo>
                      <a:pt x="0" y="6722"/>
                      <a:pt x="6722" y="0"/>
                      <a:pt x="14983" y="0"/>
                    </a:cubicBezTo>
                    <a:cubicBezTo>
                      <a:pt x="23245" y="0"/>
                      <a:pt x="29967" y="6722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0A0D10AA-B609-4DA4-A88F-05DDFDFBF561}"/>
                  </a:ext>
                </a:extLst>
              </p:cNvPr>
              <p:cNvSpPr/>
              <p:nvPr/>
            </p:nvSpPr>
            <p:spPr>
              <a:xfrm>
                <a:off x="411442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6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58"/>
                      <a:pt x="23258" y="29966"/>
                      <a:pt x="14983" y="29966"/>
                    </a:cubicBezTo>
                    <a:cubicBezTo>
                      <a:pt x="6708" y="29966"/>
                      <a:pt x="0" y="23258"/>
                      <a:pt x="0" y="14983"/>
                    </a:cubicBezTo>
                    <a:cubicBezTo>
                      <a:pt x="0" y="6708"/>
                      <a:pt x="6708" y="0"/>
                      <a:pt x="14983" y="0"/>
                    </a:cubicBezTo>
                    <a:cubicBezTo>
                      <a:pt x="23258" y="0"/>
                      <a:pt x="29967" y="6708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70" name="Graphic 16">
              <a:extLst>
                <a:ext uri="{FF2B5EF4-FFF2-40B4-BE49-F238E27FC236}">
                  <a16:creationId xmlns:a16="http://schemas.microsoft.com/office/drawing/2014/main" id="{40162527-4E8D-4E0A-B348-FD556497FF5B}"/>
                </a:ext>
              </a:extLst>
            </p:cNvPr>
            <p:cNvGrpSpPr/>
            <p:nvPr/>
          </p:nvGrpSpPr>
          <p:grpSpPr>
            <a:xfrm>
              <a:off x="4144287" y="4715952"/>
              <a:ext cx="1106516" cy="1243821"/>
              <a:chOff x="4144287" y="4715952"/>
              <a:chExt cx="1106516" cy="1243821"/>
            </a:xfrm>
          </p:grpSpPr>
          <p:grpSp>
            <p:nvGrpSpPr>
              <p:cNvPr id="804" name="Graphic 16">
                <a:extLst>
                  <a:ext uri="{FF2B5EF4-FFF2-40B4-BE49-F238E27FC236}">
                    <a16:creationId xmlns:a16="http://schemas.microsoft.com/office/drawing/2014/main" id="{2331B558-54ED-4BC3-B4FB-29E05C2B0D59}"/>
                  </a:ext>
                </a:extLst>
              </p:cNvPr>
              <p:cNvGrpSpPr/>
              <p:nvPr/>
            </p:nvGrpSpPr>
            <p:grpSpPr>
              <a:xfrm>
                <a:off x="4275456" y="5251219"/>
                <a:ext cx="164535" cy="578046"/>
                <a:chOff x="4275456" y="5251219"/>
                <a:chExt cx="164535" cy="578046"/>
              </a:xfrm>
            </p:grpSpPr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E1017AF6-0FA8-4737-B266-16E89551B89D}"/>
                    </a:ext>
                  </a:extLst>
                </p:cNvPr>
                <p:cNvSpPr/>
                <p:nvPr/>
              </p:nvSpPr>
              <p:spPr>
                <a:xfrm>
                  <a:off x="4296600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2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2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1151A873-7A85-4450-BB71-378180F8EB8F}"/>
                    </a:ext>
                  </a:extLst>
                </p:cNvPr>
                <p:cNvSpPr/>
                <p:nvPr/>
              </p:nvSpPr>
              <p:spPr>
                <a:xfrm>
                  <a:off x="4395322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764" y="8822"/>
                        <a:pt x="546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id="{9986FE1F-8AD3-47BD-B752-B6BAEAAB4E87}"/>
                    </a:ext>
                  </a:extLst>
                </p:cNvPr>
                <p:cNvSpPr/>
                <p:nvPr/>
              </p:nvSpPr>
              <p:spPr>
                <a:xfrm>
                  <a:off x="4301221" y="5263962"/>
                  <a:ext cx="16383" cy="560542"/>
                </a:xfrm>
                <a:custGeom>
                  <a:avLst/>
                  <a:gdLst>
                    <a:gd name="connsiteX0" fmla="*/ 13723 w 16383"/>
                    <a:gd name="connsiteY0" fmla="*/ 0 h 560542"/>
                    <a:gd name="connsiteX1" fmla="*/ 0 w 16383"/>
                    <a:gd name="connsiteY1" fmla="*/ 24925 h 560542"/>
                    <a:gd name="connsiteX2" fmla="*/ 0 w 16383"/>
                    <a:gd name="connsiteY2" fmla="*/ 535617 h 560542"/>
                    <a:gd name="connsiteX3" fmla="*/ 13723 w 16383"/>
                    <a:gd name="connsiteY3" fmla="*/ 560543 h 560542"/>
                    <a:gd name="connsiteX4" fmla="*/ 16384 w 16383"/>
                    <a:gd name="connsiteY4" fmla="*/ 560543 h 560542"/>
                    <a:gd name="connsiteX5" fmla="*/ 16384 w 16383"/>
                    <a:gd name="connsiteY5" fmla="*/ 0 h 560542"/>
                    <a:gd name="connsiteX6" fmla="*/ 13723 w 1638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83" h="560542">
                      <a:moveTo>
                        <a:pt x="13723" y="0"/>
                      </a:moveTo>
                      <a:cubicBezTo>
                        <a:pt x="336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723" y="560543"/>
                      </a:cubicBezTo>
                      <a:lnTo>
                        <a:pt x="16384" y="560543"/>
                      </a:lnTo>
                      <a:lnTo>
                        <a:pt x="16384" y="0"/>
                      </a:lnTo>
                      <a:lnTo>
                        <a:pt x="1372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id="{1B71C7C4-24E3-4963-ABF3-CF75AA315D46}"/>
                    </a:ext>
                  </a:extLst>
                </p:cNvPr>
                <p:cNvSpPr/>
                <p:nvPr/>
              </p:nvSpPr>
              <p:spPr>
                <a:xfrm>
                  <a:off x="4338189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2F88B8E8-0A21-438A-BFAE-1649BCF4D016}"/>
                    </a:ext>
                  </a:extLst>
                </p:cNvPr>
                <p:cNvSpPr/>
                <p:nvPr/>
              </p:nvSpPr>
              <p:spPr>
                <a:xfrm>
                  <a:off x="4275456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05" name="Graphic 16">
                <a:extLst>
                  <a:ext uri="{FF2B5EF4-FFF2-40B4-BE49-F238E27FC236}">
                    <a16:creationId xmlns:a16="http://schemas.microsoft.com/office/drawing/2014/main" id="{862A74F9-3B84-4944-B11D-7A97DEF9135A}"/>
                  </a:ext>
                </a:extLst>
              </p:cNvPr>
              <p:cNvGrpSpPr/>
              <p:nvPr/>
            </p:nvGrpSpPr>
            <p:grpSpPr>
              <a:xfrm>
                <a:off x="4614330" y="5251219"/>
                <a:ext cx="164535" cy="578046"/>
                <a:chOff x="4614330" y="5251219"/>
                <a:chExt cx="164535" cy="578046"/>
              </a:xfrm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20E0599E-53B7-4D1D-9A17-9C06E5E06F8F}"/>
                    </a:ext>
                  </a:extLst>
                </p:cNvPr>
                <p:cNvSpPr/>
                <p:nvPr/>
              </p:nvSpPr>
              <p:spPr>
                <a:xfrm>
                  <a:off x="4635474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2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2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E392FB29-D8E1-4414-9F5C-C4061EA4644D}"/>
                    </a:ext>
                  </a:extLst>
                </p:cNvPr>
                <p:cNvSpPr/>
                <p:nvPr/>
              </p:nvSpPr>
              <p:spPr>
                <a:xfrm>
                  <a:off x="4734196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764" y="8822"/>
                        <a:pt x="560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333C4D8E-2642-4F13-A841-424A711B9E7E}"/>
                    </a:ext>
                  </a:extLst>
                </p:cNvPr>
                <p:cNvSpPr/>
                <p:nvPr/>
              </p:nvSpPr>
              <p:spPr>
                <a:xfrm>
                  <a:off x="4640095" y="5263962"/>
                  <a:ext cx="16523" cy="560542"/>
                </a:xfrm>
                <a:custGeom>
                  <a:avLst/>
                  <a:gdLst>
                    <a:gd name="connsiteX0" fmla="*/ 13723 w 16523"/>
                    <a:gd name="connsiteY0" fmla="*/ 0 h 560542"/>
                    <a:gd name="connsiteX1" fmla="*/ 0 w 16523"/>
                    <a:gd name="connsiteY1" fmla="*/ 24925 h 560542"/>
                    <a:gd name="connsiteX2" fmla="*/ 0 w 16523"/>
                    <a:gd name="connsiteY2" fmla="*/ 535617 h 560542"/>
                    <a:gd name="connsiteX3" fmla="*/ 13723 w 16523"/>
                    <a:gd name="connsiteY3" fmla="*/ 560543 h 560542"/>
                    <a:gd name="connsiteX4" fmla="*/ 16524 w 16523"/>
                    <a:gd name="connsiteY4" fmla="*/ 560543 h 560542"/>
                    <a:gd name="connsiteX5" fmla="*/ 16524 w 16523"/>
                    <a:gd name="connsiteY5" fmla="*/ 0 h 560542"/>
                    <a:gd name="connsiteX6" fmla="*/ 13723 w 1652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23" h="560542">
                      <a:moveTo>
                        <a:pt x="13723" y="0"/>
                      </a:moveTo>
                      <a:cubicBezTo>
                        <a:pt x="336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723" y="560543"/>
                      </a:cubicBezTo>
                      <a:lnTo>
                        <a:pt x="16524" y="560543"/>
                      </a:lnTo>
                      <a:lnTo>
                        <a:pt x="16524" y="0"/>
                      </a:lnTo>
                      <a:lnTo>
                        <a:pt x="1372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98B82E39-95D9-4D3E-A4A8-D3DAED5249D6}"/>
                    </a:ext>
                  </a:extLst>
                </p:cNvPr>
                <p:cNvSpPr/>
                <p:nvPr/>
              </p:nvSpPr>
              <p:spPr>
                <a:xfrm>
                  <a:off x="4677063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67A5EEA-6047-4319-B9CE-9117B626B613}"/>
                    </a:ext>
                  </a:extLst>
                </p:cNvPr>
                <p:cNvSpPr/>
                <p:nvPr/>
              </p:nvSpPr>
              <p:spPr>
                <a:xfrm>
                  <a:off x="4614330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06" name="Graphic 16">
                <a:extLst>
                  <a:ext uri="{FF2B5EF4-FFF2-40B4-BE49-F238E27FC236}">
                    <a16:creationId xmlns:a16="http://schemas.microsoft.com/office/drawing/2014/main" id="{CD07161F-82D5-4B63-B379-B016694B5471}"/>
                  </a:ext>
                </a:extLst>
              </p:cNvPr>
              <p:cNvGrpSpPr/>
              <p:nvPr/>
            </p:nvGrpSpPr>
            <p:grpSpPr>
              <a:xfrm>
                <a:off x="4952784" y="5251219"/>
                <a:ext cx="164535" cy="578046"/>
                <a:chOff x="4952784" y="5251219"/>
                <a:chExt cx="164535" cy="578046"/>
              </a:xfrm>
            </p:grpSpPr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A720D080-1AB0-44EE-8C74-92FBF0F168A0}"/>
                    </a:ext>
                  </a:extLst>
                </p:cNvPr>
                <p:cNvSpPr/>
                <p:nvPr/>
              </p:nvSpPr>
              <p:spPr>
                <a:xfrm>
                  <a:off x="4973928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3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3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10349366-7B78-43C7-B77E-672772729C56}"/>
                    </a:ext>
                  </a:extLst>
                </p:cNvPr>
                <p:cNvSpPr/>
                <p:nvPr/>
              </p:nvSpPr>
              <p:spPr>
                <a:xfrm>
                  <a:off x="5072650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624" y="8822"/>
                        <a:pt x="546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D8A0209E-76FD-41B0-879C-BB38A546F2E3}"/>
                    </a:ext>
                  </a:extLst>
                </p:cNvPr>
                <p:cNvSpPr/>
                <p:nvPr/>
              </p:nvSpPr>
              <p:spPr>
                <a:xfrm>
                  <a:off x="4978689" y="5263962"/>
                  <a:ext cx="16383" cy="560542"/>
                </a:xfrm>
                <a:custGeom>
                  <a:avLst/>
                  <a:gdLst>
                    <a:gd name="connsiteX0" fmla="*/ 13583 w 16383"/>
                    <a:gd name="connsiteY0" fmla="*/ 0 h 560542"/>
                    <a:gd name="connsiteX1" fmla="*/ 0 w 16383"/>
                    <a:gd name="connsiteY1" fmla="*/ 24925 h 560542"/>
                    <a:gd name="connsiteX2" fmla="*/ 0 w 16383"/>
                    <a:gd name="connsiteY2" fmla="*/ 535617 h 560542"/>
                    <a:gd name="connsiteX3" fmla="*/ 13583 w 16383"/>
                    <a:gd name="connsiteY3" fmla="*/ 560543 h 560542"/>
                    <a:gd name="connsiteX4" fmla="*/ 16384 w 16383"/>
                    <a:gd name="connsiteY4" fmla="*/ 560543 h 560542"/>
                    <a:gd name="connsiteX5" fmla="*/ 16384 w 16383"/>
                    <a:gd name="connsiteY5" fmla="*/ 0 h 560542"/>
                    <a:gd name="connsiteX6" fmla="*/ 13583 w 1638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83" h="560542">
                      <a:moveTo>
                        <a:pt x="13583" y="0"/>
                      </a:moveTo>
                      <a:cubicBezTo>
                        <a:pt x="322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583" y="560543"/>
                      </a:cubicBezTo>
                      <a:lnTo>
                        <a:pt x="16384" y="560543"/>
                      </a:lnTo>
                      <a:lnTo>
                        <a:pt x="16384" y="0"/>
                      </a:lnTo>
                      <a:lnTo>
                        <a:pt x="1358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59D43697-A6AF-4912-8AE0-D7E5CB9D9E0F}"/>
                    </a:ext>
                  </a:extLst>
                </p:cNvPr>
                <p:cNvSpPr/>
                <p:nvPr/>
              </p:nvSpPr>
              <p:spPr>
                <a:xfrm>
                  <a:off x="5015377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E012198-83E4-4538-813A-B3B5F1D624F2}"/>
                    </a:ext>
                  </a:extLst>
                </p:cNvPr>
                <p:cNvSpPr/>
                <p:nvPr/>
              </p:nvSpPr>
              <p:spPr>
                <a:xfrm>
                  <a:off x="4952784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07" name="Freeform: Shape 806">
                <a:extLst>
                  <a:ext uri="{FF2B5EF4-FFF2-40B4-BE49-F238E27FC236}">
                    <a16:creationId xmlns:a16="http://schemas.microsoft.com/office/drawing/2014/main" id="{CCFC0F88-034E-4857-A931-8AAC2EF3F69C}"/>
                  </a:ext>
                </a:extLst>
              </p:cNvPr>
              <p:cNvSpPr/>
              <p:nvPr/>
            </p:nvSpPr>
            <p:spPr>
              <a:xfrm>
                <a:off x="4280217" y="5255980"/>
                <a:ext cx="154873" cy="42429"/>
              </a:xfrm>
              <a:custGeom>
                <a:avLst/>
                <a:gdLst>
                  <a:gd name="connsiteX0" fmla="*/ 0 w 154873"/>
                  <a:gd name="connsiteY0" fmla="*/ 0 h 42429"/>
                  <a:gd name="connsiteX1" fmla="*/ 154874 w 154873"/>
                  <a:gd name="connsiteY1" fmla="*/ 0 h 42429"/>
                  <a:gd name="connsiteX2" fmla="*/ 154874 w 154873"/>
                  <a:gd name="connsiteY2" fmla="*/ 42289 h 42429"/>
                  <a:gd name="connsiteX3" fmla="*/ 0 w 154873"/>
                  <a:gd name="connsiteY3" fmla="*/ 42429 h 42429"/>
                  <a:gd name="connsiteX4" fmla="*/ 0 w 154873"/>
                  <a:gd name="connsiteY4" fmla="*/ 0 h 4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873" h="42429">
                    <a:moveTo>
                      <a:pt x="0" y="0"/>
                    </a:moveTo>
                    <a:lnTo>
                      <a:pt x="154874" y="0"/>
                    </a:lnTo>
                    <a:lnTo>
                      <a:pt x="154874" y="42289"/>
                    </a:lnTo>
                    <a:cubicBezTo>
                      <a:pt x="103203" y="42289"/>
                      <a:pt x="51531" y="42429"/>
                      <a:pt x="0" y="424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8" name="Freeform: Shape 807">
                <a:extLst>
                  <a:ext uri="{FF2B5EF4-FFF2-40B4-BE49-F238E27FC236}">
                    <a16:creationId xmlns:a16="http://schemas.microsoft.com/office/drawing/2014/main" id="{98B6E9D8-9BC2-4288-910A-A14860F1DB6B}"/>
                  </a:ext>
                </a:extLst>
              </p:cNvPr>
              <p:cNvSpPr/>
              <p:nvPr/>
            </p:nvSpPr>
            <p:spPr>
              <a:xfrm>
                <a:off x="4619231" y="5255980"/>
                <a:ext cx="154873" cy="42429"/>
              </a:xfrm>
              <a:custGeom>
                <a:avLst/>
                <a:gdLst>
                  <a:gd name="connsiteX0" fmla="*/ 0 w 154873"/>
                  <a:gd name="connsiteY0" fmla="*/ 0 h 42429"/>
                  <a:gd name="connsiteX1" fmla="*/ 154874 w 154873"/>
                  <a:gd name="connsiteY1" fmla="*/ 0 h 42429"/>
                  <a:gd name="connsiteX2" fmla="*/ 154874 w 154873"/>
                  <a:gd name="connsiteY2" fmla="*/ 42429 h 42429"/>
                  <a:gd name="connsiteX3" fmla="*/ 0 w 154873"/>
                  <a:gd name="connsiteY3" fmla="*/ 42429 h 4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873" h="42429">
                    <a:moveTo>
                      <a:pt x="0" y="0"/>
                    </a:moveTo>
                    <a:lnTo>
                      <a:pt x="154874" y="0"/>
                    </a:lnTo>
                    <a:lnTo>
                      <a:pt x="154874" y="42429"/>
                    </a:lnTo>
                    <a:lnTo>
                      <a:pt x="0" y="42429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9" name="Freeform: Shape 808">
                <a:extLst>
                  <a:ext uri="{FF2B5EF4-FFF2-40B4-BE49-F238E27FC236}">
                    <a16:creationId xmlns:a16="http://schemas.microsoft.com/office/drawing/2014/main" id="{2D34400D-5FD2-41E5-855C-3A2FD7AF780C}"/>
                  </a:ext>
                </a:extLst>
              </p:cNvPr>
              <p:cNvSpPr/>
              <p:nvPr/>
            </p:nvSpPr>
            <p:spPr>
              <a:xfrm>
                <a:off x="4957545" y="5255980"/>
                <a:ext cx="154873" cy="45369"/>
              </a:xfrm>
              <a:custGeom>
                <a:avLst/>
                <a:gdLst>
                  <a:gd name="connsiteX0" fmla="*/ 154874 w 154873"/>
                  <a:gd name="connsiteY0" fmla="*/ 0 h 45369"/>
                  <a:gd name="connsiteX1" fmla="*/ 154874 w 154873"/>
                  <a:gd name="connsiteY1" fmla="*/ 45370 h 45369"/>
                  <a:gd name="connsiteX2" fmla="*/ 0 w 154873"/>
                  <a:gd name="connsiteY2" fmla="*/ 43409 h 45369"/>
                  <a:gd name="connsiteX3" fmla="*/ 0 w 154873"/>
                  <a:gd name="connsiteY3" fmla="*/ 140 h 45369"/>
                  <a:gd name="connsiteX4" fmla="*/ 154874 w 154873"/>
                  <a:gd name="connsiteY4" fmla="*/ 140 h 4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873" h="45369">
                    <a:moveTo>
                      <a:pt x="154874" y="0"/>
                    </a:moveTo>
                    <a:lnTo>
                      <a:pt x="154874" y="45370"/>
                    </a:lnTo>
                    <a:cubicBezTo>
                      <a:pt x="103203" y="45230"/>
                      <a:pt x="51531" y="44110"/>
                      <a:pt x="0" y="43409"/>
                    </a:cubicBezTo>
                    <a:lnTo>
                      <a:pt x="0" y="140"/>
                    </a:lnTo>
                    <a:lnTo>
                      <a:pt x="154874" y="140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10" name="Graphic 16">
                <a:extLst>
                  <a:ext uri="{FF2B5EF4-FFF2-40B4-BE49-F238E27FC236}">
                    <a16:creationId xmlns:a16="http://schemas.microsoft.com/office/drawing/2014/main" id="{26486C91-31E8-4730-B1FF-F402D30A8D5F}"/>
                  </a:ext>
                </a:extLst>
              </p:cNvPr>
              <p:cNvGrpSpPr/>
              <p:nvPr/>
            </p:nvGrpSpPr>
            <p:grpSpPr>
              <a:xfrm>
                <a:off x="4233166" y="5805460"/>
                <a:ext cx="927002" cy="77156"/>
                <a:chOff x="4233166" y="5805460"/>
                <a:chExt cx="927002" cy="77156"/>
              </a:xfrm>
            </p:grpSpPr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ADEFC9D9-431E-43AA-AA2B-021342040001}"/>
                    </a:ext>
                  </a:extLst>
                </p:cNvPr>
                <p:cNvSpPr/>
                <p:nvPr/>
              </p:nvSpPr>
              <p:spPr>
                <a:xfrm>
                  <a:off x="4233166" y="5805460"/>
                  <a:ext cx="927002" cy="77156"/>
                </a:xfrm>
                <a:custGeom>
                  <a:avLst/>
                  <a:gdLst>
                    <a:gd name="connsiteX0" fmla="*/ 0 w 927002"/>
                    <a:gd name="connsiteY0" fmla="*/ 20304 h 77156"/>
                    <a:gd name="connsiteX1" fmla="*/ 27306 w 927002"/>
                    <a:gd name="connsiteY1" fmla="*/ 0 h 77156"/>
                    <a:gd name="connsiteX2" fmla="*/ 899697 w 927002"/>
                    <a:gd name="connsiteY2" fmla="*/ 0 h 77156"/>
                    <a:gd name="connsiteX3" fmla="*/ 927003 w 927002"/>
                    <a:gd name="connsiteY3" fmla="*/ 20304 h 77156"/>
                    <a:gd name="connsiteX4" fmla="*/ 927003 w 927002"/>
                    <a:gd name="connsiteY4" fmla="*/ 56852 h 77156"/>
                    <a:gd name="connsiteX5" fmla="*/ 899697 w 927002"/>
                    <a:gd name="connsiteY5" fmla="*/ 77157 h 77156"/>
                    <a:gd name="connsiteX6" fmla="*/ 27306 w 927002"/>
                    <a:gd name="connsiteY6" fmla="*/ 77157 h 77156"/>
                    <a:gd name="connsiteX7" fmla="*/ 0 w 927002"/>
                    <a:gd name="connsiteY7" fmla="*/ 56852 h 77156"/>
                    <a:gd name="connsiteX8" fmla="*/ 0 w 927002"/>
                    <a:gd name="connsiteY8" fmla="*/ 20304 h 7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7002" h="77156">
                      <a:moveTo>
                        <a:pt x="0" y="20304"/>
                      </a:moveTo>
                      <a:cubicBezTo>
                        <a:pt x="0" y="7282"/>
                        <a:pt x="5321" y="0"/>
                        <a:pt x="27306" y="0"/>
                      </a:cubicBezTo>
                      <a:lnTo>
                        <a:pt x="899697" y="0"/>
                      </a:lnTo>
                      <a:cubicBezTo>
                        <a:pt x="921682" y="0"/>
                        <a:pt x="927003" y="7142"/>
                        <a:pt x="927003" y="20304"/>
                      </a:cubicBezTo>
                      <a:lnTo>
                        <a:pt x="927003" y="56852"/>
                      </a:lnTo>
                      <a:cubicBezTo>
                        <a:pt x="927003" y="69875"/>
                        <a:pt x="921682" y="77157"/>
                        <a:pt x="899697" y="77157"/>
                      </a:cubicBezTo>
                      <a:lnTo>
                        <a:pt x="27306" y="77157"/>
                      </a:lnTo>
                      <a:cubicBezTo>
                        <a:pt x="5321" y="77157"/>
                        <a:pt x="0" y="70015"/>
                        <a:pt x="0" y="56852"/>
                      </a:cubicBezTo>
                      <a:lnTo>
                        <a:pt x="0" y="20304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09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4A7B277E-22A8-450A-B687-7592235E7086}"/>
                    </a:ext>
                  </a:extLst>
                </p:cNvPr>
                <p:cNvSpPr/>
                <p:nvPr/>
              </p:nvSpPr>
              <p:spPr>
                <a:xfrm>
                  <a:off x="4238487" y="5809941"/>
                  <a:ext cx="916220" cy="9662"/>
                </a:xfrm>
                <a:custGeom>
                  <a:avLst/>
                  <a:gdLst>
                    <a:gd name="connsiteX0" fmla="*/ 0 w 916220"/>
                    <a:gd name="connsiteY0" fmla="*/ 9662 h 9662"/>
                    <a:gd name="connsiteX1" fmla="*/ 916220 w 916220"/>
                    <a:gd name="connsiteY1" fmla="*/ 9662 h 9662"/>
                    <a:gd name="connsiteX2" fmla="*/ 894236 w 916220"/>
                    <a:gd name="connsiteY2" fmla="*/ 0 h 9662"/>
                    <a:gd name="connsiteX3" fmla="*/ 21845 w 916220"/>
                    <a:gd name="connsiteY3" fmla="*/ 0 h 9662"/>
                    <a:gd name="connsiteX4" fmla="*/ 0 w 916220"/>
                    <a:gd name="connsiteY4" fmla="*/ 9662 h 9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6220" h="9662">
                      <a:moveTo>
                        <a:pt x="0" y="9662"/>
                      </a:moveTo>
                      <a:lnTo>
                        <a:pt x="916220" y="9662"/>
                      </a:lnTo>
                      <a:cubicBezTo>
                        <a:pt x="914960" y="3921"/>
                        <a:pt x="910479" y="0"/>
                        <a:pt x="894236" y="0"/>
                      </a:cubicBezTo>
                      <a:lnTo>
                        <a:pt x="21845" y="0"/>
                      </a:lnTo>
                      <a:cubicBezTo>
                        <a:pt x="5741" y="0"/>
                        <a:pt x="1400" y="3921"/>
                        <a:pt x="0" y="9662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11" name="Graphic 16">
                <a:extLst>
                  <a:ext uri="{FF2B5EF4-FFF2-40B4-BE49-F238E27FC236}">
                    <a16:creationId xmlns:a16="http://schemas.microsoft.com/office/drawing/2014/main" id="{0A0118F5-675A-47BA-96E3-95BEDCB04BAA}"/>
                  </a:ext>
                </a:extLst>
              </p:cNvPr>
              <p:cNvGrpSpPr/>
              <p:nvPr/>
            </p:nvGrpSpPr>
            <p:grpSpPr>
              <a:xfrm>
                <a:off x="4144527" y="5882617"/>
                <a:ext cx="1104141" cy="77156"/>
                <a:chOff x="4144527" y="5882617"/>
                <a:chExt cx="1104141" cy="77156"/>
              </a:xfrm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CC7D56DA-86B1-4B4A-B8EB-8348EE925844}"/>
                    </a:ext>
                  </a:extLst>
                </p:cNvPr>
                <p:cNvSpPr/>
                <p:nvPr/>
              </p:nvSpPr>
              <p:spPr>
                <a:xfrm>
                  <a:off x="4144527" y="5882617"/>
                  <a:ext cx="1104141" cy="77156"/>
                </a:xfrm>
                <a:custGeom>
                  <a:avLst/>
                  <a:gdLst>
                    <a:gd name="connsiteX0" fmla="*/ 0 w 1104141"/>
                    <a:gd name="connsiteY0" fmla="*/ 20304 h 77156"/>
                    <a:gd name="connsiteX1" fmla="*/ 32627 w 1104141"/>
                    <a:gd name="connsiteY1" fmla="*/ 0 h 77156"/>
                    <a:gd name="connsiteX2" fmla="*/ 1071654 w 1104141"/>
                    <a:gd name="connsiteY2" fmla="*/ 0 h 77156"/>
                    <a:gd name="connsiteX3" fmla="*/ 1104142 w 1104141"/>
                    <a:gd name="connsiteY3" fmla="*/ 20304 h 77156"/>
                    <a:gd name="connsiteX4" fmla="*/ 1104142 w 1104141"/>
                    <a:gd name="connsiteY4" fmla="*/ 56852 h 77156"/>
                    <a:gd name="connsiteX5" fmla="*/ 1071654 w 1104141"/>
                    <a:gd name="connsiteY5" fmla="*/ 77157 h 77156"/>
                    <a:gd name="connsiteX6" fmla="*/ 32627 w 1104141"/>
                    <a:gd name="connsiteY6" fmla="*/ 77157 h 77156"/>
                    <a:gd name="connsiteX7" fmla="*/ 0 w 1104141"/>
                    <a:gd name="connsiteY7" fmla="*/ 56852 h 77156"/>
                    <a:gd name="connsiteX8" fmla="*/ 0 w 1104141"/>
                    <a:gd name="connsiteY8" fmla="*/ 20304 h 7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4141" h="77156">
                      <a:moveTo>
                        <a:pt x="0" y="20304"/>
                      </a:moveTo>
                      <a:cubicBezTo>
                        <a:pt x="0" y="7282"/>
                        <a:pt x="6301" y="0"/>
                        <a:pt x="32627" y="0"/>
                      </a:cubicBezTo>
                      <a:lnTo>
                        <a:pt x="1071654" y="0"/>
                      </a:lnTo>
                      <a:cubicBezTo>
                        <a:pt x="1097840" y="0"/>
                        <a:pt x="1104142" y="7142"/>
                        <a:pt x="1104142" y="20304"/>
                      </a:cubicBezTo>
                      <a:lnTo>
                        <a:pt x="1104142" y="56852"/>
                      </a:lnTo>
                      <a:cubicBezTo>
                        <a:pt x="1104142" y="69875"/>
                        <a:pt x="1097840" y="77157"/>
                        <a:pt x="1071654" y="77157"/>
                      </a:cubicBezTo>
                      <a:lnTo>
                        <a:pt x="32627" y="77157"/>
                      </a:lnTo>
                      <a:cubicBezTo>
                        <a:pt x="6441" y="77157"/>
                        <a:pt x="0" y="70015"/>
                        <a:pt x="0" y="56852"/>
                      </a:cubicBezTo>
                      <a:lnTo>
                        <a:pt x="0" y="20304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09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5F5CAF5D-424D-412F-B458-AB2B1A4D7432}"/>
                    </a:ext>
                  </a:extLst>
                </p:cNvPr>
                <p:cNvSpPr/>
                <p:nvPr/>
              </p:nvSpPr>
              <p:spPr>
                <a:xfrm>
                  <a:off x="4148728" y="5886398"/>
                  <a:ext cx="1095879" cy="34867"/>
                </a:xfrm>
                <a:custGeom>
                  <a:avLst/>
                  <a:gdLst>
                    <a:gd name="connsiteX0" fmla="*/ 1095880 w 1095879"/>
                    <a:gd name="connsiteY0" fmla="*/ 30807 h 34867"/>
                    <a:gd name="connsiteX1" fmla="*/ 1095880 w 1095879"/>
                    <a:gd name="connsiteY1" fmla="*/ 16524 h 34867"/>
                    <a:gd name="connsiteX2" fmla="*/ 1067453 w 1095879"/>
                    <a:gd name="connsiteY2" fmla="*/ 0 h 34867"/>
                    <a:gd name="connsiteX3" fmla="*/ 28426 w 1095879"/>
                    <a:gd name="connsiteY3" fmla="*/ 0 h 34867"/>
                    <a:gd name="connsiteX4" fmla="*/ 0 w 1095879"/>
                    <a:gd name="connsiteY4" fmla="*/ 16524 h 34867"/>
                    <a:gd name="connsiteX5" fmla="*/ 0 w 1095879"/>
                    <a:gd name="connsiteY5" fmla="*/ 34868 h 34867"/>
                    <a:gd name="connsiteX6" fmla="*/ 41729 w 1095879"/>
                    <a:gd name="connsiteY6" fmla="*/ 18904 h 34867"/>
                    <a:gd name="connsiteX7" fmla="*/ 194643 w 1095879"/>
                    <a:gd name="connsiteY7" fmla="*/ 18484 h 34867"/>
                    <a:gd name="connsiteX8" fmla="*/ 387185 w 1095879"/>
                    <a:gd name="connsiteY8" fmla="*/ 18484 h 34867"/>
                    <a:gd name="connsiteX9" fmla="*/ 812178 w 1095879"/>
                    <a:gd name="connsiteY9" fmla="*/ 17784 h 34867"/>
                    <a:gd name="connsiteX10" fmla="*/ 934844 w 1095879"/>
                    <a:gd name="connsiteY10" fmla="*/ 15543 h 34867"/>
                    <a:gd name="connsiteX11" fmla="*/ 1031045 w 1095879"/>
                    <a:gd name="connsiteY11" fmla="*/ 15263 h 34867"/>
                    <a:gd name="connsiteX12" fmla="*/ 1095880 w 1095879"/>
                    <a:gd name="connsiteY12" fmla="*/ 30807 h 3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95879" h="34867">
                      <a:moveTo>
                        <a:pt x="1095880" y="30807"/>
                      </a:moveTo>
                      <a:lnTo>
                        <a:pt x="1095880" y="16524"/>
                      </a:lnTo>
                      <a:cubicBezTo>
                        <a:pt x="1095880" y="7422"/>
                        <a:pt x="1093779" y="0"/>
                        <a:pt x="1067453" y="0"/>
                      </a:cubicBezTo>
                      <a:lnTo>
                        <a:pt x="28426" y="0"/>
                      </a:lnTo>
                      <a:cubicBezTo>
                        <a:pt x="2100" y="0"/>
                        <a:pt x="0" y="7422"/>
                        <a:pt x="0" y="16524"/>
                      </a:cubicBezTo>
                      <a:lnTo>
                        <a:pt x="0" y="34868"/>
                      </a:lnTo>
                      <a:cubicBezTo>
                        <a:pt x="10922" y="21845"/>
                        <a:pt x="26746" y="18904"/>
                        <a:pt x="41729" y="18904"/>
                      </a:cubicBezTo>
                      <a:cubicBezTo>
                        <a:pt x="92700" y="18904"/>
                        <a:pt x="143671" y="18484"/>
                        <a:pt x="194643" y="18484"/>
                      </a:cubicBezTo>
                      <a:cubicBezTo>
                        <a:pt x="258777" y="18484"/>
                        <a:pt x="323051" y="18484"/>
                        <a:pt x="387185" y="18484"/>
                      </a:cubicBezTo>
                      <a:cubicBezTo>
                        <a:pt x="528756" y="18484"/>
                        <a:pt x="670467" y="19324"/>
                        <a:pt x="812178" y="17784"/>
                      </a:cubicBezTo>
                      <a:cubicBezTo>
                        <a:pt x="853067" y="17364"/>
                        <a:pt x="893956" y="16664"/>
                        <a:pt x="934844" y="15543"/>
                      </a:cubicBezTo>
                      <a:cubicBezTo>
                        <a:pt x="966912" y="14703"/>
                        <a:pt x="998979" y="14143"/>
                        <a:pt x="1031045" y="15263"/>
                      </a:cubicBezTo>
                      <a:cubicBezTo>
                        <a:pt x="1041968" y="15683"/>
                        <a:pt x="1094619" y="14703"/>
                        <a:pt x="1095880" y="30807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12" name="Freeform: Shape 811">
                <a:extLst>
                  <a:ext uri="{FF2B5EF4-FFF2-40B4-BE49-F238E27FC236}">
                    <a16:creationId xmlns:a16="http://schemas.microsoft.com/office/drawing/2014/main" id="{AFAA316F-BF02-4D5C-A408-B1A381987408}"/>
                  </a:ext>
                </a:extLst>
              </p:cNvPr>
              <p:cNvSpPr/>
              <p:nvPr/>
            </p:nvSpPr>
            <p:spPr>
              <a:xfrm>
                <a:off x="4144287" y="4715952"/>
                <a:ext cx="1106516" cy="568953"/>
              </a:xfrm>
              <a:custGeom>
                <a:avLst/>
                <a:gdLst>
                  <a:gd name="connsiteX0" fmla="*/ 1102701 w 1106516"/>
                  <a:gd name="connsiteY0" fmla="*/ 555992 h 568953"/>
                  <a:gd name="connsiteX1" fmla="*/ 1089118 w 1106516"/>
                  <a:gd name="connsiteY1" fmla="*/ 514823 h 568953"/>
                  <a:gd name="connsiteX2" fmla="*/ 782591 w 1106516"/>
                  <a:gd name="connsiteY2" fmla="*/ 211376 h 568953"/>
                  <a:gd name="connsiteX3" fmla="*/ 607693 w 1106516"/>
                  <a:gd name="connsiteY3" fmla="*/ 27516 h 568953"/>
                  <a:gd name="connsiteX4" fmla="*/ 481385 w 1106516"/>
                  <a:gd name="connsiteY4" fmla="*/ 27516 h 568953"/>
                  <a:gd name="connsiteX5" fmla="*/ 435315 w 1106516"/>
                  <a:gd name="connsiteY5" fmla="*/ 75967 h 568953"/>
                  <a:gd name="connsiteX6" fmla="*/ 320210 w 1106516"/>
                  <a:gd name="connsiteY6" fmla="*/ 197093 h 568953"/>
                  <a:gd name="connsiteX7" fmla="*/ 179899 w 1106516"/>
                  <a:gd name="connsiteY7" fmla="*/ 344685 h 568953"/>
                  <a:gd name="connsiteX8" fmla="*/ 51351 w 1106516"/>
                  <a:gd name="connsiteY8" fmla="*/ 479675 h 568953"/>
                  <a:gd name="connsiteX9" fmla="*/ 8782 w 1106516"/>
                  <a:gd name="connsiteY9" fmla="*/ 521124 h 568953"/>
                  <a:gd name="connsiteX10" fmla="*/ 15783 w 1106516"/>
                  <a:gd name="connsiteY10" fmla="*/ 560753 h 568953"/>
                  <a:gd name="connsiteX11" fmla="*/ 114085 w 1106516"/>
                  <a:gd name="connsiteY11" fmla="*/ 563693 h 568953"/>
                  <a:gd name="connsiteX12" fmla="*/ 393306 w 1106516"/>
                  <a:gd name="connsiteY12" fmla="*/ 563553 h 568953"/>
                  <a:gd name="connsiteX13" fmla="*/ 713556 w 1106516"/>
                  <a:gd name="connsiteY13" fmla="*/ 563553 h 568953"/>
                  <a:gd name="connsiteX14" fmla="*/ 987736 w 1106516"/>
                  <a:gd name="connsiteY14" fmla="*/ 566634 h 568953"/>
                  <a:gd name="connsiteX15" fmla="*/ 1086878 w 1106516"/>
                  <a:gd name="connsiteY15" fmla="*/ 565794 h 568953"/>
                  <a:gd name="connsiteX16" fmla="*/ 1102701 w 1106516"/>
                  <a:gd name="connsiteY16" fmla="*/ 555992 h 56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06516" h="568953">
                    <a:moveTo>
                      <a:pt x="1102701" y="555992"/>
                    </a:moveTo>
                    <a:cubicBezTo>
                      <a:pt x="1114184" y="535267"/>
                      <a:pt x="1096820" y="522664"/>
                      <a:pt x="1089118" y="514823"/>
                    </a:cubicBezTo>
                    <a:cubicBezTo>
                      <a:pt x="987036" y="410920"/>
                      <a:pt x="883133" y="316679"/>
                      <a:pt x="782591" y="211376"/>
                    </a:cubicBezTo>
                    <a:cubicBezTo>
                      <a:pt x="725038" y="151023"/>
                      <a:pt x="608533" y="28216"/>
                      <a:pt x="607693" y="27516"/>
                    </a:cubicBezTo>
                    <a:cubicBezTo>
                      <a:pt x="572825" y="-9172"/>
                      <a:pt x="516253" y="-9172"/>
                      <a:pt x="481385" y="27516"/>
                    </a:cubicBezTo>
                    <a:cubicBezTo>
                      <a:pt x="465982" y="43620"/>
                      <a:pt x="450578" y="59863"/>
                      <a:pt x="435315" y="75967"/>
                    </a:cubicBezTo>
                    <a:cubicBezTo>
                      <a:pt x="396947" y="116295"/>
                      <a:pt x="358578" y="156764"/>
                      <a:pt x="320210" y="197093"/>
                    </a:cubicBezTo>
                    <a:cubicBezTo>
                      <a:pt x="273440" y="246244"/>
                      <a:pt x="226529" y="295395"/>
                      <a:pt x="179899" y="344685"/>
                    </a:cubicBezTo>
                    <a:cubicBezTo>
                      <a:pt x="137190" y="389775"/>
                      <a:pt x="94340" y="434725"/>
                      <a:pt x="51351" y="479675"/>
                    </a:cubicBezTo>
                    <a:cubicBezTo>
                      <a:pt x="36508" y="495078"/>
                      <a:pt x="23765" y="505861"/>
                      <a:pt x="8782" y="521124"/>
                    </a:cubicBezTo>
                    <a:cubicBezTo>
                      <a:pt x="-4941" y="535127"/>
                      <a:pt x="-2561" y="559072"/>
                      <a:pt x="15783" y="560753"/>
                    </a:cubicBezTo>
                    <a:cubicBezTo>
                      <a:pt x="54712" y="564393"/>
                      <a:pt x="77957" y="563693"/>
                      <a:pt x="114085" y="563693"/>
                    </a:cubicBezTo>
                    <a:cubicBezTo>
                      <a:pt x="207205" y="563553"/>
                      <a:pt x="300325" y="563413"/>
                      <a:pt x="393306" y="563553"/>
                    </a:cubicBezTo>
                    <a:cubicBezTo>
                      <a:pt x="500009" y="563693"/>
                      <a:pt x="606712" y="563693"/>
                      <a:pt x="713556" y="563553"/>
                    </a:cubicBezTo>
                    <a:cubicBezTo>
                      <a:pt x="804856" y="563553"/>
                      <a:pt x="896436" y="566634"/>
                      <a:pt x="987736" y="566634"/>
                    </a:cubicBezTo>
                    <a:cubicBezTo>
                      <a:pt x="1020363" y="566634"/>
                      <a:pt x="1054530" y="572375"/>
                      <a:pt x="1086878" y="565794"/>
                    </a:cubicBezTo>
                    <a:cubicBezTo>
                      <a:pt x="1093039" y="564253"/>
                      <a:pt x="1099620" y="561313"/>
                      <a:pt x="1102701" y="555992"/>
                    </a:cubicBezTo>
                    <a:close/>
                  </a:path>
                </a:pathLst>
              </a:custGeom>
              <a:solidFill>
                <a:srgbClr val="E7E6DD"/>
              </a:solidFill>
              <a:ln w="954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3" name="Freeform: Shape 812">
                <a:extLst>
                  <a:ext uri="{FF2B5EF4-FFF2-40B4-BE49-F238E27FC236}">
                    <a16:creationId xmlns:a16="http://schemas.microsoft.com/office/drawing/2014/main" id="{F1CE310F-BC23-4E8E-8BE7-9B9C5605F1E9}"/>
                  </a:ext>
                </a:extLst>
              </p:cNvPr>
              <p:cNvSpPr/>
              <p:nvPr/>
            </p:nvSpPr>
            <p:spPr>
              <a:xfrm>
                <a:off x="4148965" y="4720503"/>
                <a:ext cx="598393" cy="551720"/>
              </a:xfrm>
              <a:custGeom>
                <a:avLst/>
                <a:gdLst>
                  <a:gd name="connsiteX0" fmla="*/ 598394 w 598393"/>
                  <a:gd name="connsiteY0" fmla="*/ 24925 h 551720"/>
                  <a:gd name="connsiteX1" fmla="*/ 539861 w 598393"/>
                  <a:gd name="connsiteY1" fmla="*/ 0 h 551720"/>
                  <a:gd name="connsiteX2" fmla="*/ 480208 w 598393"/>
                  <a:gd name="connsiteY2" fmla="*/ 26046 h 551720"/>
                  <a:gd name="connsiteX3" fmla="*/ 386808 w 598393"/>
                  <a:gd name="connsiteY3" fmla="*/ 124207 h 551720"/>
                  <a:gd name="connsiteX4" fmla="*/ 318893 w 598393"/>
                  <a:gd name="connsiteY4" fmla="*/ 195623 h 551720"/>
                  <a:gd name="connsiteX5" fmla="*/ 292147 w 598393"/>
                  <a:gd name="connsiteY5" fmla="*/ 223769 h 551720"/>
                  <a:gd name="connsiteX6" fmla="*/ 178582 w 598393"/>
                  <a:gd name="connsiteY6" fmla="*/ 343215 h 551720"/>
                  <a:gd name="connsiteX7" fmla="*/ 50034 w 598393"/>
                  <a:gd name="connsiteY7" fmla="*/ 478205 h 551720"/>
                  <a:gd name="connsiteX8" fmla="*/ 27629 w 598393"/>
                  <a:gd name="connsiteY8" fmla="*/ 500189 h 551720"/>
                  <a:gd name="connsiteX9" fmla="*/ 7465 w 598393"/>
                  <a:gd name="connsiteY9" fmla="*/ 519794 h 551720"/>
                  <a:gd name="connsiteX10" fmla="*/ 1023 w 598393"/>
                  <a:gd name="connsiteY10" fmla="*/ 543599 h 551720"/>
                  <a:gd name="connsiteX11" fmla="*/ 11385 w 598393"/>
                  <a:gd name="connsiteY11" fmla="*/ 551441 h 551720"/>
                  <a:gd name="connsiteX12" fmla="*/ 15026 w 598393"/>
                  <a:gd name="connsiteY12" fmla="*/ 551721 h 551720"/>
                  <a:gd name="connsiteX13" fmla="*/ 21188 w 598393"/>
                  <a:gd name="connsiteY13" fmla="*/ 530856 h 551720"/>
                  <a:gd name="connsiteX14" fmla="*/ 79860 w 598393"/>
                  <a:gd name="connsiteY14" fmla="*/ 467422 h 551720"/>
                  <a:gd name="connsiteX15" fmla="*/ 161078 w 598393"/>
                  <a:gd name="connsiteY15" fmla="*/ 383404 h 551720"/>
                  <a:gd name="connsiteX16" fmla="*/ 252518 w 598393"/>
                  <a:gd name="connsiteY16" fmla="*/ 291964 h 551720"/>
                  <a:gd name="connsiteX17" fmla="*/ 341438 w 598393"/>
                  <a:gd name="connsiteY17" fmla="*/ 194503 h 551720"/>
                  <a:gd name="connsiteX18" fmla="*/ 464244 w 598393"/>
                  <a:gd name="connsiteY18" fmla="*/ 63994 h 551720"/>
                  <a:gd name="connsiteX19" fmla="*/ 598394 w 598393"/>
                  <a:gd name="connsiteY19" fmla="*/ 24925 h 55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8393" h="551720">
                    <a:moveTo>
                      <a:pt x="598394" y="24925"/>
                    </a:moveTo>
                    <a:cubicBezTo>
                      <a:pt x="582570" y="8962"/>
                      <a:pt x="561846" y="0"/>
                      <a:pt x="539861" y="0"/>
                    </a:cubicBezTo>
                    <a:cubicBezTo>
                      <a:pt x="517316" y="0"/>
                      <a:pt x="496031" y="9242"/>
                      <a:pt x="480208" y="26046"/>
                    </a:cubicBezTo>
                    <a:lnTo>
                      <a:pt x="386808" y="124207"/>
                    </a:lnTo>
                    <a:cubicBezTo>
                      <a:pt x="364263" y="148012"/>
                      <a:pt x="341578" y="171818"/>
                      <a:pt x="318893" y="195623"/>
                    </a:cubicBezTo>
                    <a:lnTo>
                      <a:pt x="292147" y="223769"/>
                    </a:lnTo>
                    <a:cubicBezTo>
                      <a:pt x="254199" y="263538"/>
                      <a:pt x="216390" y="303306"/>
                      <a:pt x="178582" y="343215"/>
                    </a:cubicBezTo>
                    <a:cubicBezTo>
                      <a:pt x="135873" y="388305"/>
                      <a:pt x="93023" y="433255"/>
                      <a:pt x="50034" y="478205"/>
                    </a:cubicBezTo>
                    <a:cubicBezTo>
                      <a:pt x="42192" y="486466"/>
                      <a:pt x="34771" y="493468"/>
                      <a:pt x="27629" y="500189"/>
                    </a:cubicBezTo>
                    <a:cubicBezTo>
                      <a:pt x="21048" y="506351"/>
                      <a:pt x="14466" y="512512"/>
                      <a:pt x="7465" y="519794"/>
                    </a:cubicBezTo>
                    <a:cubicBezTo>
                      <a:pt x="1023" y="526375"/>
                      <a:pt x="-1637" y="536177"/>
                      <a:pt x="1023" y="543599"/>
                    </a:cubicBezTo>
                    <a:cubicBezTo>
                      <a:pt x="2283" y="546820"/>
                      <a:pt x="4944" y="550880"/>
                      <a:pt x="11385" y="551441"/>
                    </a:cubicBezTo>
                    <a:cubicBezTo>
                      <a:pt x="12646" y="551581"/>
                      <a:pt x="13766" y="551581"/>
                      <a:pt x="15026" y="551721"/>
                    </a:cubicBezTo>
                    <a:cubicBezTo>
                      <a:pt x="13346" y="545419"/>
                      <a:pt x="17267" y="537157"/>
                      <a:pt x="21188" y="530856"/>
                    </a:cubicBezTo>
                    <a:cubicBezTo>
                      <a:pt x="38411" y="503270"/>
                      <a:pt x="59556" y="490387"/>
                      <a:pt x="79860" y="467422"/>
                    </a:cubicBezTo>
                    <a:cubicBezTo>
                      <a:pt x="105906" y="437876"/>
                      <a:pt x="134612" y="412250"/>
                      <a:pt x="161078" y="383404"/>
                    </a:cubicBezTo>
                    <a:cubicBezTo>
                      <a:pt x="190205" y="351477"/>
                      <a:pt x="221151" y="321510"/>
                      <a:pt x="252518" y="291964"/>
                    </a:cubicBezTo>
                    <a:cubicBezTo>
                      <a:pt x="283325" y="262838"/>
                      <a:pt x="313011" y="226009"/>
                      <a:pt x="341438" y="194503"/>
                    </a:cubicBezTo>
                    <a:cubicBezTo>
                      <a:pt x="372945" y="159635"/>
                      <a:pt x="456263" y="73796"/>
                      <a:pt x="464244" y="63994"/>
                    </a:cubicBezTo>
                    <a:cubicBezTo>
                      <a:pt x="529639" y="-17084"/>
                      <a:pt x="595313" y="24085"/>
                      <a:pt x="598394" y="24925"/>
                    </a:cubicBezTo>
                    <a:close/>
                  </a:path>
                </a:pathLst>
              </a:custGeom>
              <a:solidFill>
                <a:srgbClr val="B1B2B3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4" name="Freeform: Shape 813">
                <a:extLst>
                  <a:ext uri="{FF2B5EF4-FFF2-40B4-BE49-F238E27FC236}">
                    <a16:creationId xmlns:a16="http://schemas.microsoft.com/office/drawing/2014/main" id="{F28D6127-E4D5-4F89-9683-4EA7D347CCC7}"/>
                  </a:ext>
                </a:extLst>
              </p:cNvPr>
              <p:cNvSpPr/>
              <p:nvPr/>
            </p:nvSpPr>
            <p:spPr>
              <a:xfrm>
                <a:off x="4304946" y="4798570"/>
                <a:ext cx="784819" cy="403187"/>
              </a:xfrm>
              <a:custGeom>
                <a:avLst/>
                <a:gdLst>
                  <a:gd name="connsiteX0" fmla="*/ 782127 w 784819"/>
                  <a:gd name="connsiteY0" fmla="*/ 394256 h 403187"/>
                  <a:gd name="connsiteX1" fmla="*/ 772464 w 784819"/>
                  <a:gd name="connsiteY1" fmla="*/ 365130 h 403187"/>
                  <a:gd name="connsiteX2" fmla="*/ 555137 w 784819"/>
                  <a:gd name="connsiteY2" fmla="*/ 149903 h 403187"/>
                  <a:gd name="connsiteX3" fmla="*/ 431070 w 784819"/>
                  <a:gd name="connsiteY3" fmla="*/ 19534 h 403187"/>
                  <a:gd name="connsiteX4" fmla="*/ 341450 w 784819"/>
                  <a:gd name="connsiteY4" fmla="*/ 19534 h 403187"/>
                  <a:gd name="connsiteX5" fmla="*/ 308823 w 784819"/>
                  <a:gd name="connsiteY5" fmla="*/ 53842 h 403187"/>
                  <a:gd name="connsiteX6" fmla="*/ 227185 w 784819"/>
                  <a:gd name="connsiteY6" fmla="*/ 139681 h 403187"/>
                  <a:gd name="connsiteX7" fmla="*/ 127623 w 784819"/>
                  <a:gd name="connsiteY7" fmla="*/ 244283 h 403187"/>
                  <a:gd name="connsiteX8" fmla="*/ 36464 w 784819"/>
                  <a:gd name="connsiteY8" fmla="*/ 339924 h 403187"/>
                  <a:gd name="connsiteX9" fmla="*/ 6217 w 784819"/>
                  <a:gd name="connsiteY9" fmla="*/ 369331 h 403187"/>
                  <a:gd name="connsiteX10" fmla="*/ 11258 w 784819"/>
                  <a:gd name="connsiteY10" fmla="*/ 397477 h 403187"/>
                  <a:gd name="connsiteX11" fmla="*/ 80993 w 784819"/>
                  <a:gd name="connsiteY11" fmla="*/ 399577 h 403187"/>
                  <a:gd name="connsiteX12" fmla="*/ 278997 w 784819"/>
                  <a:gd name="connsiteY12" fmla="*/ 399437 h 403187"/>
                  <a:gd name="connsiteX13" fmla="*/ 505986 w 784819"/>
                  <a:gd name="connsiteY13" fmla="*/ 399437 h 403187"/>
                  <a:gd name="connsiteX14" fmla="*/ 700349 w 784819"/>
                  <a:gd name="connsiteY14" fmla="*/ 401538 h 403187"/>
                  <a:gd name="connsiteX15" fmla="*/ 770644 w 784819"/>
                  <a:gd name="connsiteY15" fmla="*/ 400978 h 403187"/>
                  <a:gd name="connsiteX16" fmla="*/ 782127 w 784819"/>
                  <a:gd name="connsiteY16" fmla="*/ 394256 h 403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84819" h="403187">
                    <a:moveTo>
                      <a:pt x="782127" y="394256"/>
                    </a:moveTo>
                    <a:cubicBezTo>
                      <a:pt x="790248" y="379553"/>
                      <a:pt x="777926" y="370591"/>
                      <a:pt x="772464" y="365130"/>
                    </a:cubicBezTo>
                    <a:cubicBezTo>
                      <a:pt x="700069" y="291474"/>
                      <a:pt x="626413" y="224679"/>
                      <a:pt x="555137" y="149903"/>
                    </a:cubicBezTo>
                    <a:cubicBezTo>
                      <a:pt x="514248" y="107053"/>
                      <a:pt x="431630" y="20094"/>
                      <a:pt x="431070" y="19534"/>
                    </a:cubicBezTo>
                    <a:cubicBezTo>
                      <a:pt x="406284" y="-6511"/>
                      <a:pt x="366236" y="-6511"/>
                      <a:pt x="341450" y="19534"/>
                    </a:cubicBezTo>
                    <a:cubicBezTo>
                      <a:pt x="330528" y="31017"/>
                      <a:pt x="319605" y="42499"/>
                      <a:pt x="308823" y="53842"/>
                    </a:cubicBezTo>
                    <a:cubicBezTo>
                      <a:pt x="281657" y="82408"/>
                      <a:pt x="254351" y="111114"/>
                      <a:pt x="227185" y="139681"/>
                    </a:cubicBezTo>
                    <a:cubicBezTo>
                      <a:pt x="193998" y="174548"/>
                      <a:pt x="160811" y="209416"/>
                      <a:pt x="127623" y="244283"/>
                    </a:cubicBezTo>
                    <a:cubicBezTo>
                      <a:pt x="97377" y="276210"/>
                      <a:pt x="66990" y="308137"/>
                      <a:pt x="36464" y="339924"/>
                    </a:cubicBezTo>
                    <a:cubicBezTo>
                      <a:pt x="25961" y="350847"/>
                      <a:pt x="16859" y="358408"/>
                      <a:pt x="6217" y="369331"/>
                    </a:cubicBezTo>
                    <a:cubicBezTo>
                      <a:pt x="-3445" y="379273"/>
                      <a:pt x="-1905" y="396217"/>
                      <a:pt x="11258" y="397477"/>
                    </a:cubicBezTo>
                    <a:cubicBezTo>
                      <a:pt x="38844" y="399997"/>
                      <a:pt x="55368" y="399577"/>
                      <a:pt x="80993" y="399577"/>
                    </a:cubicBezTo>
                    <a:cubicBezTo>
                      <a:pt x="146948" y="399437"/>
                      <a:pt x="213042" y="399437"/>
                      <a:pt x="278997" y="399437"/>
                    </a:cubicBezTo>
                    <a:cubicBezTo>
                      <a:pt x="354753" y="399577"/>
                      <a:pt x="430370" y="399437"/>
                      <a:pt x="505986" y="399437"/>
                    </a:cubicBezTo>
                    <a:cubicBezTo>
                      <a:pt x="570680" y="399437"/>
                      <a:pt x="635655" y="401538"/>
                      <a:pt x="700349" y="401538"/>
                    </a:cubicBezTo>
                    <a:cubicBezTo>
                      <a:pt x="723454" y="401538"/>
                      <a:pt x="747679" y="405599"/>
                      <a:pt x="770644" y="400978"/>
                    </a:cubicBezTo>
                    <a:cubicBezTo>
                      <a:pt x="775265" y="400138"/>
                      <a:pt x="780026" y="398177"/>
                      <a:pt x="782127" y="394256"/>
                    </a:cubicBezTo>
                    <a:close/>
                  </a:path>
                </a:pathLst>
              </a:custGeom>
              <a:solidFill>
                <a:srgbClr val="8BBCD8"/>
              </a:solidFill>
              <a:ln w="9406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5" name="Freeform: Shape 814">
                <a:extLst>
                  <a:ext uri="{FF2B5EF4-FFF2-40B4-BE49-F238E27FC236}">
                    <a16:creationId xmlns:a16="http://schemas.microsoft.com/office/drawing/2014/main" id="{004EC926-FEA7-43C0-B293-9FF23D313EC5}"/>
                  </a:ext>
                </a:extLst>
              </p:cNvPr>
              <p:cNvSpPr/>
              <p:nvPr/>
            </p:nvSpPr>
            <p:spPr>
              <a:xfrm>
                <a:off x="4309790" y="4803261"/>
                <a:ext cx="404521" cy="389285"/>
              </a:xfrm>
              <a:custGeom>
                <a:avLst/>
                <a:gdLst>
                  <a:gd name="connsiteX0" fmla="*/ 27700 w 404521"/>
                  <a:gd name="connsiteY0" fmla="*/ 373322 h 389285"/>
                  <a:gd name="connsiteX1" fmla="*/ 250068 w 404521"/>
                  <a:gd name="connsiteY1" fmla="*/ 140031 h 389285"/>
                  <a:gd name="connsiteX2" fmla="*/ 404522 w 404521"/>
                  <a:gd name="connsiteY2" fmla="*/ 5041 h 389285"/>
                  <a:gd name="connsiteX3" fmla="*/ 381557 w 404521"/>
                  <a:gd name="connsiteY3" fmla="*/ 0 h 389285"/>
                  <a:gd name="connsiteX4" fmla="*/ 340108 w 404521"/>
                  <a:gd name="connsiteY4" fmla="*/ 18064 h 389285"/>
                  <a:gd name="connsiteX5" fmla="*/ 209599 w 404521"/>
                  <a:gd name="connsiteY5" fmla="*/ 155294 h 389285"/>
                  <a:gd name="connsiteX6" fmla="*/ 126281 w 404521"/>
                  <a:gd name="connsiteY6" fmla="*/ 242953 h 389285"/>
                  <a:gd name="connsiteX7" fmla="*/ 35121 w 404521"/>
                  <a:gd name="connsiteY7" fmla="*/ 338594 h 389285"/>
                  <a:gd name="connsiteX8" fmla="*/ 19158 w 404521"/>
                  <a:gd name="connsiteY8" fmla="*/ 354137 h 389285"/>
                  <a:gd name="connsiteX9" fmla="*/ 4875 w 404521"/>
                  <a:gd name="connsiteY9" fmla="*/ 368000 h 389285"/>
                  <a:gd name="connsiteX10" fmla="*/ 674 w 404521"/>
                  <a:gd name="connsiteY10" fmla="*/ 383404 h 389285"/>
                  <a:gd name="connsiteX11" fmla="*/ 6975 w 404521"/>
                  <a:gd name="connsiteY11" fmla="*/ 388165 h 389285"/>
                  <a:gd name="connsiteX12" fmla="*/ 21118 w 404521"/>
                  <a:gd name="connsiteY12" fmla="*/ 389285 h 389285"/>
                  <a:gd name="connsiteX13" fmla="*/ 27700 w 404521"/>
                  <a:gd name="connsiteY13" fmla="*/ 373322 h 389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4521" h="389285">
                    <a:moveTo>
                      <a:pt x="27700" y="373322"/>
                    </a:moveTo>
                    <a:cubicBezTo>
                      <a:pt x="94634" y="296025"/>
                      <a:pt x="180333" y="214527"/>
                      <a:pt x="250068" y="140031"/>
                    </a:cubicBezTo>
                    <a:cubicBezTo>
                      <a:pt x="300619" y="85979"/>
                      <a:pt x="360412" y="12463"/>
                      <a:pt x="404522" y="5041"/>
                    </a:cubicBezTo>
                    <a:cubicBezTo>
                      <a:pt x="397240" y="1680"/>
                      <a:pt x="389539" y="0"/>
                      <a:pt x="381557" y="0"/>
                    </a:cubicBezTo>
                    <a:cubicBezTo>
                      <a:pt x="366014" y="0"/>
                      <a:pt x="351310" y="6441"/>
                      <a:pt x="340108" y="18064"/>
                    </a:cubicBezTo>
                    <a:lnTo>
                      <a:pt x="209599" y="155294"/>
                    </a:lnTo>
                    <a:cubicBezTo>
                      <a:pt x="181873" y="184420"/>
                      <a:pt x="154007" y="213687"/>
                      <a:pt x="126281" y="242953"/>
                    </a:cubicBezTo>
                    <a:cubicBezTo>
                      <a:pt x="95894" y="274880"/>
                      <a:pt x="65648" y="306807"/>
                      <a:pt x="35121" y="338594"/>
                    </a:cubicBezTo>
                    <a:cubicBezTo>
                      <a:pt x="29520" y="344475"/>
                      <a:pt x="24339" y="349236"/>
                      <a:pt x="19158" y="354137"/>
                    </a:cubicBezTo>
                    <a:cubicBezTo>
                      <a:pt x="14537" y="358478"/>
                      <a:pt x="9916" y="362819"/>
                      <a:pt x="4875" y="368000"/>
                    </a:cubicBezTo>
                    <a:cubicBezTo>
                      <a:pt x="113" y="372902"/>
                      <a:pt x="-867" y="379483"/>
                      <a:pt x="674" y="383404"/>
                    </a:cubicBezTo>
                    <a:cubicBezTo>
                      <a:pt x="1794" y="386204"/>
                      <a:pt x="3894" y="387885"/>
                      <a:pt x="6975" y="388165"/>
                    </a:cubicBezTo>
                    <a:cubicBezTo>
                      <a:pt x="12016" y="388585"/>
                      <a:pt x="16637" y="389005"/>
                      <a:pt x="21118" y="389285"/>
                    </a:cubicBezTo>
                    <a:cubicBezTo>
                      <a:pt x="21398" y="383964"/>
                      <a:pt x="23359" y="378363"/>
                      <a:pt x="27700" y="373322"/>
                    </a:cubicBezTo>
                    <a:close/>
                  </a:path>
                </a:pathLst>
              </a:custGeom>
              <a:solidFill>
                <a:srgbClr val="E3E0D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6" name="Freeform: Shape 815">
                <a:extLst>
                  <a:ext uri="{FF2B5EF4-FFF2-40B4-BE49-F238E27FC236}">
                    <a16:creationId xmlns:a16="http://schemas.microsoft.com/office/drawing/2014/main" id="{154F2585-C7D4-4305-B24B-25270BC26787}"/>
                  </a:ext>
                </a:extLst>
              </p:cNvPr>
              <p:cNvSpPr/>
              <p:nvPr/>
            </p:nvSpPr>
            <p:spPr>
              <a:xfrm>
                <a:off x="4623432" y="4969477"/>
                <a:ext cx="155433" cy="155433"/>
              </a:xfrm>
              <a:custGeom>
                <a:avLst/>
                <a:gdLst>
                  <a:gd name="connsiteX0" fmla="*/ 155434 w 155433"/>
                  <a:gd name="connsiteY0" fmla="*/ 77717 h 155433"/>
                  <a:gd name="connsiteX1" fmla="*/ 77717 w 155433"/>
                  <a:gd name="connsiteY1" fmla="*/ 155434 h 155433"/>
                  <a:gd name="connsiteX2" fmla="*/ 0 w 155433"/>
                  <a:gd name="connsiteY2" fmla="*/ 77717 h 155433"/>
                  <a:gd name="connsiteX3" fmla="*/ 77717 w 155433"/>
                  <a:gd name="connsiteY3" fmla="*/ 0 h 155433"/>
                  <a:gd name="connsiteX4" fmla="*/ 155434 w 155433"/>
                  <a:gd name="connsiteY4" fmla="*/ 77717 h 15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433" h="155433">
                    <a:moveTo>
                      <a:pt x="155434" y="77717"/>
                    </a:moveTo>
                    <a:cubicBezTo>
                      <a:pt x="155434" y="120566"/>
                      <a:pt x="120706" y="155434"/>
                      <a:pt x="77717" y="155434"/>
                    </a:cubicBezTo>
                    <a:cubicBezTo>
                      <a:pt x="34868" y="155434"/>
                      <a:pt x="0" y="120706"/>
                      <a:pt x="0" y="77717"/>
                    </a:cubicBezTo>
                    <a:cubicBezTo>
                      <a:pt x="0" y="34868"/>
                      <a:pt x="34728" y="0"/>
                      <a:pt x="77717" y="0"/>
                    </a:cubicBezTo>
                    <a:cubicBezTo>
                      <a:pt x="120566" y="140"/>
                      <a:pt x="155434" y="34868"/>
                      <a:pt x="155434" y="77717"/>
                    </a:cubicBezTo>
                    <a:close/>
                  </a:path>
                </a:pathLst>
              </a:custGeom>
              <a:solidFill>
                <a:srgbClr val="E7E6DD"/>
              </a:solidFill>
              <a:ln w="954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71" name="Graphic 16">
              <a:extLst>
                <a:ext uri="{FF2B5EF4-FFF2-40B4-BE49-F238E27FC236}">
                  <a16:creationId xmlns:a16="http://schemas.microsoft.com/office/drawing/2014/main" id="{A4DCF42E-8FAF-4F82-9E96-299FBA84A79F}"/>
                </a:ext>
              </a:extLst>
            </p:cNvPr>
            <p:cNvGrpSpPr/>
            <p:nvPr/>
          </p:nvGrpSpPr>
          <p:grpSpPr>
            <a:xfrm>
              <a:off x="3371362" y="5932929"/>
              <a:ext cx="1218337" cy="532789"/>
              <a:chOff x="3371362" y="5932929"/>
              <a:chExt cx="1218337" cy="532789"/>
            </a:xfrm>
          </p:grpSpPr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7F279A15-6F27-4E96-A64B-AE0A455E33B1}"/>
                  </a:ext>
                </a:extLst>
              </p:cNvPr>
              <p:cNvSpPr/>
              <p:nvPr/>
            </p:nvSpPr>
            <p:spPr>
              <a:xfrm>
                <a:off x="3787953" y="5952763"/>
                <a:ext cx="664234" cy="454111"/>
              </a:xfrm>
              <a:custGeom>
                <a:avLst/>
                <a:gdLst>
                  <a:gd name="connsiteX0" fmla="*/ 216823 w 664234"/>
                  <a:gd name="connsiteY0" fmla="*/ 21294 h 454111"/>
                  <a:gd name="connsiteX1" fmla="*/ 459497 w 664234"/>
                  <a:gd name="connsiteY1" fmla="*/ 10 h 454111"/>
                  <a:gd name="connsiteX2" fmla="*/ 664221 w 664234"/>
                  <a:gd name="connsiteY2" fmla="*/ 138360 h 454111"/>
                  <a:gd name="connsiteX3" fmla="*/ 377859 w 664234"/>
                  <a:gd name="connsiteY3" fmla="*/ 152923 h 454111"/>
                  <a:gd name="connsiteX4" fmla="*/ 496605 w 664234"/>
                  <a:gd name="connsiteY4" fmla="*/ 182750 h 454111"/>
                  <a:gd name="connsiteX5" fmla="*/ 200440 w 664234"/>
                  <a:gd name="connsiteY5" fmla="*/ 434245 h 454111"/>
                  <a:gd name="connsiteX6" fmla="*/ 21341 w 664234"/>
                  <a:gd name="connsiteY6" fmla="*/ 439006 h 454111"/>
                  <a:gd name="connsiteX7" fmla="*/ 10558 w 664234"/>
                  <a:gd name="connsiteY7" fmla="*/ 129258 h 454111"/>
                  <a:gd name="connsiteX8" fmla="*/ 216823 w 664234"/>
                  <a:gd name="connsiteY8" fmla="*/ 21294 h 45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4234" h="454111">
                    <a:moveTo>
                      <a:pt x="216823" y="21294"/>
                    </a:moveTo>
                    <a:cubicBezTo>
                      <a:pt x="263034" y="990"/>
                      <a:pt x="440172" y="-130"/>
                      <a:pt x="459497" y="10"/>
                    </a:cubicBezTo>
                    <a:cubicBezTo>
                      <a:pt x="507807" y="290"/>
                      <a:pt x="592666" y="68344"/>
                      <a:pt x="664221" y="138360"/>
                    </a:cubicBezTo>
                    <a:cubicBezTo>
                      <a:pt x="666462" y="140600"/>
                      <a:pt x="390882" y="151523"/>
                      <a:pt x="377859" y="152923"/>
                    </a:cubicBezTo>
                    <a:cubicBezTo>
                      <a:pt x="409226" y="163425"/>
                      <a:pt x="469579" y="168466"/>
                      <a:pt x="496605" y="182750"/>
                    </a:cubicBezTo>
                    <a:lnTo>
                      <a:pt x="200440" y="434245"/>
                    </a:lnTo>
                    <a:cubicBezTo>
                      <a:pt x="80994" y="475974"/>
                      <a:pt x="21341" y="439006"/>
                      <a:pt x="21341" y="439006"/>
                    </a:cubicBezTo>
                    <a:cubicBezTo>
                      <a:pt x="-19268" y="339724"/>
                      <a:pt x="10558" y="129258"/>
                      <a:pt x="10558" y="129258"/>
                    </a:cubicBezTo>
                    <a:cubicBezTo>
                      <a:pt x="80434" y="102232"/>
                      <a:pt x="147368" y="51821"/>
                      <a:pt x="216823" y="21294"/>
                    </a:cubicBezTo>
                    <a:close/>
                  </a:path>
                </a:pathLst>
              </a:custGeom>
              <a:solidFill>
                <a:srgbClr val="F8C09F"/>
              </a:solidFill>
              <a:ln w="633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BB4C1332-F984-44D4-8B9F-4A757A23678F}"/>
                  </a:ext>
                </a:extLst>
              </p:cNvPr>
              <p:cNvSpPr/>
              <p:nvPr/>
            </p:nvSpPr>
            <p:spPr>
              <a:xfrm>
                <a:off x="4057988" y="5955993"/>
                <a:ext cx="387464" cy="164115"/>
              </a:xfrm>
              <a:custGeom>
                <a:avLst/>
                <a:gdLst>
                  <a:gd name="connsiteX0" fmla="*/ 289303 w 387464"/>
                  <a:gd name="connsiteY0" fmla="*/ 87939 h 164115"/>
                  <a:gd name="connsiteX1" fmla="*/ 283562 w 387464"/>
                  <a:gd name="connsiteY1" fmla="*/ 111324 h 164115"/>
                  <a:gd name="connsiteX2" fmla="*/ 223629 w 387464"/>
                  <a:gd name="connsiteY2" fmla="*/ 122247 h 164115"/>
                  <a:gd name="connsiteX3" fmla="*/ 130228 w 387464"/>
                  <a:gd name="connsiteY3" fmla="*/ 130369 h 164115"/>
                  <a:gd name="connsiteX4" fmla="*/ 38228 w 387464"/>
                  <a:gd name="connsiteY4" fmla="*/ 137510 h 164115"/>
                  <a:gd name="connsiteX5" fmla="*/ 0 w 387464"/>
                  <a:gd name="connsiteY5" fmla="*/ 144372 h 164115"/>
                  <a:gd name="connsiteX6" fmla="*/ 157394 w 387464"/>
                  <a:gd name="connsiteY6" fmla="*/ 164116 h 164115"/>
                  <a:gd name="connsiteX7" fmla="*/ 156554 w 387464"/>
                  <a:gd name="connsiteY7" fmla="*/ 163976 h 164115"/>
                  <a:gd name="connsiteX8" fmla="*/ 106983 w 387464"/>
                  <a:gd name="connsiteY8" fmla="*/ 152633 h 164115"/>
                  <a:gd name="connsiteX9" fmla="*/ 104883 w 387464"/>
                  <a:gd name="connsiteY9" fmla="*/ 149273 h 164115"/>
                  <a:gd name="connsiteX10" fmla="*/ 107684 w 387464"/>
                  <a:gd name="connsiteY10" fmla="*/ 146472 h 164115"/>
                  <a:gd name="connsiteX11" fmla="*/ 199404 w 387464"/>
                  <a:gd name="connsiteY11" fmla="*/ 142131 h 164115"/>
                  <a:gd name="connsiteX12" fmla="*/ 387465 w 387464"/>
                  <a:gd name="connsiteY12" fmla="*/ 132889 h 164115"/>
                  <a:gd name="connsiteX13" fmla="*/ 189602 w 387464"/>
                  <a:gd name="connsiteY13" fmla="*/ 0 h 164115"/>
                  <a:gd name="connsiteX14" fmla="*/ 149973 w 387464"/>
                  <a:gd name="connsiteY14" fmla="*/ 420 h 164115"/>
                  <a:gd name="connsiteX15" fmla="*/ 227410 w 387464"/>
                  <a:gd name="connsiteY15" fmla="*/ 34028 h 164115"/>
                  <a:gd name="connsiteX16" fmla="*/ 289303 w 387464"/>
                  <a:gd name="connsiteY16" fmla="*/ 87939 h 164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7464" h="164115">
                    <a:moveTo>
                      <a:pt x="289303" y="87939"/>
                    </a:moveTo>
                    <a:cubicBezTo>
                      <a:pt x="292804" y="94521"/>
                      <a:pt x="290424" y="108664"/>
                      <a:pt x="283562" y="111324"/>
                    </a:cubicBezTo>
                    <a:cubicBezTo>
                      <a:pt x="260177" y="120426"/>
                      <a:pt x="248134" y="120006"/>
                      <a:pt x="223629" y="122247"/>
                    </a:cubicBezTo>
                    <a:cubicBezTo>
                      <a:pt x="192542" y="125187"/>
                      <a:pt x="161455" y="128828"/>
                      <a:pt x="130228" y="130369"/>
                    </a:cubicBezTo>
                    <a:cubicBezTo>
                      <a:pt x="97321" y="132049"/>
                      <a:pt x="75617" y="131769"/>
                      <a:pt x="38228" y="137510"/>
                    </a:cubicBezTo>
                    <a:cubicBezTo>
                      <a:pt x="30947" y="138630"/>
                      <a:pt x="7002" y="142411"/>
                      <a:pt x="0" y="144372"/>
                    </a:cubicBezTo>
                    <a:cubicBezTo>
                      <a:pt x="48731" y="150533"/>
                      <a:pt x="108664" y="159495"/>
                      <a:pt x="157394" y="164116"/>
                    </a:cubicBezTo>
                    <a:cubicBezTo>
                      <a:pt x="157114" y="164116"/>
                      <a:pt x="156834" y="163976"/>
                      <a:pt x="156554" y="163976"/>
                    </a:cubicBezTo>
                    <a:cubicBezTo>
                      <a:pt x="137790" y="160335"/>
                      <a:pt x="120006" y="156974"/>
                      <a:pt x="106983" y="152633"/>
                    </a:cubicBezTo>
                    <a:cubicBezTo>
                      <a:pt x="105583" y="152213"/>
                      <a:pt x="104603" y="150813"/>
                      <a:pt x="104883" y="149273"/>
                    </a:cubicBezTo>
                    <a:cubicBezTo>
                      <a:pt x="105023" y="147732"/>
                      <a:pt x="106283" y="146612"/>
                      <a:pt x="107684" y="146472"/>
                    </a:cubicBezTo>
                    <a:cubicBezTo>
                      <a:pt x="112445" y="145912"/>
                      <a:pt x="150953" y="144232"/>
                      <a:pt x="199404" y="142131"/>
                    </a:cubicBezTo>
                    <a:cubicBezTo>
                      <a:pt x="265778" y="139190"/>
                      <a:pt x="362539" y="134850"/>
                      <a:pt x="387465" y="132889"/>
                    </a:cubicBezTo>
                    <a:cubicBezTo>
                      <a:pt x="300366" y="48591"/>
                      <a:pt x="228530" y="280"/>
                      <a:pt x="189602" y="0"/>
                    </a:cubicBezTo>
                    <a:cubicBezTo>
                      <a:pt x="181060" y="0"/>
                      <a:pt x="167057" y="0"/>
                      <a:pt x="149973" y="420"/>
                    </a:cubicBezTo>
                    <a:cubicBezTo>
                      <a:pt x="176999" y="8262"/>
                      <a:pt x="203044" y="19464"/>
                      <a:pt x="227410" y="34028"/>
                    </a:cubicBezTo>
                    <a:cubicBezTo>
                      <a:pt x="255276" y="50691"/>
                      <a:pt x="273480" y="57973"/>
                      <a:pt x="289303" y="87939"/>
                    </a:cubicBezTo>
                    <a:close/>
                  </a:path>
                </a:pathLst>
              </a:custGeom>
              <a:solidFill>
                <a:srgbClr val="E9E7E7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774" name="Graphic 16">
                <a:extLst>
                  <a:ext uri="{FF2B5EF4-FFF2-40B4-BE49-F238E27FC236}">
                    <a16:creationId xmlns:a16="http://schemas.microsoft.com/office/drawing/2014/main" id="{284D8499-EB54-4F7B-B4E0-25CD03FDEF04}"/>
                  </a:ext>
                </a:extLst>
              </p:cNvPr>
              <p:cNvGrpSpPr/>
              <p:nvPr/>
            </p:nvGrpSpPr>
            <p:grpSpPr>
              <a:xfrm>
                <a:off x="3992439" y="6089987"/>
                <a:ext cx="597260" cy="375731"/>
                <a:chOff x="3992439" y="6089987"/>
                <a:chExt cx="597260" cy="375731"/>
              </a:xfrm>
            </p:grpSpPr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C2EF06EB-8C58-4C35-A1D0-B2E5996C21E8}"/>
                    </a:ext>
                  </a:extLst>
                </p:cNvPr>
                <p:cNvSpPr/>
                <p:nvPr/>
              </p:nvSpPr>
              <p:spPr>
                <a:xfrm>
                  <a:off x="3992439" y="6089987"/>
                  <a:ext cx="597260" cy="375731"/>
                </a:xfrm>
                <a:custGeom>
                  <a:avLst/>
                  <a:gdLst>
                    <a:gd name="connsiteX0" fmla="*/ 7297 w 597260"/>
                    <a:gd name="connsiteY0" fmla="*/ 341690 h 375731"/>
                    <a:gd name="connsiteX1" fmla="*/ 43144 w 597260"/>
                    <a:gd name="connsiteY1" fmla="*/ 375717 h 375731"/>
                    <a:gd name="connsiteX2" fmla="*/ 563218 w 597260"/>
                    <a:gd name="connsiteY2" fmla="*/ 362694 h 375731"/>
                    <a:gd name="connsiteX3" fmla="*/ 597246 w 597260"/>
                    <a:gd name="connsiteY3" fmla="*/ 326846 h 375731"/>
                    <a:gd name="connsiteX4" fmla="*/ 589964 w 597260"/>
                    <a:gd name="connsiteY4" fmla="*/ 34042 h 375731"/>
                    <a:gd name="connsiteX5" fmla="*/ 554116 w 597260"/>
                    <a:gd name="connsiteY5" fmla="*/ 15 h 375731"/>
                    <a:gd name="connsiteX6" fmla="*/ 34042 w 597260"/>
                    <a:gd name="connsiteY6" fmla="*/ 13038 h 375731"/>
                    <a:gd name="connsiteX7" fmla="*/ 15 w 597260"/>
                    <a:gd name="connsiteY7" fmla="*/ 48886 h 375731"/>
                    <a:gd name="connsiteX8" fmla="*/ 7297 w 597260"/>
                    <a:gd name="connsiteY8" fmla="*/ 341690 h 375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7260" h="375731">
                      <a:moveTo>
                        <a:pt x="7297" y="341690"/>
                      </a:moveTo>
                      <a:cubicBezTo>
                        <a:pt x="7717" y="361014"/>
                        <a:pt x="23820" y="376277"/>
                        <a:pt x="43144" y="375717"/>
                      </a:cubicBezTo>
                      <a:lnTo>
                        <a:pt x="563218" y="362694"/>
                      </a:lnTo>
                      <a:cubicBezTo>
                        <a:pt x="582542" y="362274"/>
                        <a:pt x="597806" y="346171"/>
                        <a:pt x="597246" y="326846"/>
                      </a:cubicBezTo>
                      <a:lnTo>
                        <a:pt x="589964" y="34042"/>
                      </a:lnTo>
                      <a:cubicBezTo>
                        <a:pt x="589544" y="14718"/>
                        <a:pt x="573440" y="-545"/>
                        <a:pt x="554116" y="15"/>
                      </a:cubicBezTo>
                      <a:lnTo>
                        <a:pt x="34042" y="13038"/>
                      </a:lnTo>
                      <a:cubicBezTo>
                        <a:pt x="14718" y="13458"/>
                        <a:pt x="-545" y="29561"/>
                        <a:pt x="15" y="48886"/>
                      </a:cubicBezTo>
                      <a:lnTo>
                        <a:pt x="7297" y="341690"/>
                      </a:lnTo>
                      <a:close/>
                    </a:path>
                  </a:pathLst>
                </a:custGeom>
                <a:solidFill>
                  <a:srgbClr val="2897C7"/>
                </a:solidFill>
                <a:ln w="7604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2FBDC0F-3141-4194-B78D-69E1FC688340}"/>
                    </a:ext>
                  </a:extLst>
                </p:cNvPr>
                <p:cNvSpPr/>
                <p:nvPr/>
              </p:nvSpPr>
              <p:spPr>
                <a:xfrm>
                  <a:off x="3997495" y="6233113"/>
                  <a:ext cx="316329" cy="230219"/>
                </a:xfrm>
                <a:custGeom>
                  <a:avLst/>
                  <a:gdLst>
                    <a:gd name="connsiteX0" fmla="*/ 13723 w 316329"/>
                    <a:gd name="connsiteY0" fmla="*/ 128268 h 230219"/>
                    <a:gd name="connsiteX1" fmla="*/ 53912 w 316329"/>
                    <a:gd name="connsiteY1" fmla="*/ 197023 h 230219"/>
                    <a:gd name="connsiteX2" fmla="*/ 185541 w 316329"/>
                    <a:gd name="connsiteY2" fmla="*/ 210046 h 230219"/>
                    <a:gd name="connsiteX3" fmla="*/ 274180 w 316329"/>
                    <a:gd name="connsiteY3" fmla="*/ 217187 h 230219"/>
                    <a:gd name="connsiteX4" fmla="*/ 316329 w 316329"/>
                    <a:gd name="connsiteY4" fmla="*/ 223209 h 230219"/>
                    <a:gd name="connsiteX5" fmla="*/ 38088 w 316329"/>
                    <a:gd name="connsiteY5" fmla="*/ 230210 h 230219"/>
                    <a:gd name="connsiteX6" fmla="*/ 4901 w 316329"/>
                    <a:gd name="connsiteY6" fmla="*/ 198563 h 230219"/>
                    <a:gd name="connsiteX7" fmla="*/ 0 w 316329"/>
                    <a:gd name="connsiteY7" fmla="*/ 0 h 230219"/>
                    <a:gd name="connsiteX8" fmla="*/ 13723 w 316329"/>
                    <a:gd name="connsiteY8" fmla="*/ 128268 h 230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9" h="230219">
                      <a:moveTo>
                        <a:pt x="13723" y="128268"/>
                      </a:moveTo>
                      <a:cubicBezTo>
                        <a:pt x="17364" y="160335"/>
                        <a:pt x="21425" y="184420"/>
                        <a:pt x="53912" y="197023"/>
                      </a:cubicBezTo>
                      <a:cubicBezTo>
                        <a:pt x="96341" y="213407"/>
                        <a:pt x="140871" y="208786"/>
                        <a:pt x="185541" y="210046"/>
                      </a:cubicBezTo>
                      <a:cubicBezTo>
                        <a:pt x="214387" y="210886"/>
                        <a:pt x="245474" y="214807"/>
                        <a:pt x="274180" y="217187"/>
                      </a:cubicBezTo>
                      <a:cubicBezTo>
                        <a:pt x="287343" y="218308"/>
                        <a:pt x="303867" y="220408"/>
                        <a:pt x="316329" y="223209"/>
                      </a:cubicBezTo>
                      <a:lnTo>
                        <a:pt x="38088" y="230210"/>
                      </a:lnTo>
                      <a:cubicBezTo>
                        <a:pt x="20164" y="230631"/>
                        <a:pt x="5321" y="216487"/>
                        <a:pt x="4901" y="198563"/>
                      </a:cubicBezTo>
                      <a:lnTo>
                        <a:pt x="0" y="0"/>
                      </a:lnTo>
                      <a:cubicBezTo>
                        <a:pt x="7002" y="41309"/>
                        <a:pt x="8822" y="86119"/>
                        <a:pt x="13723" y="128268"/>
                      </a:cubicBezTo>
                      <a:close/>
                    </a:path>
                  </a:pathLst>
                </a:custGeom>
                <a:solidFill>
                  <a:srgbClr val="D6D6D7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9B45F658-B52B-4518-AC23-503EC69ECB4E}"/>
                    </a:ext>
                  </a:extLst>
                </p:cNvPr>
                <p:cNvSpPr/>
                <p:nvPr/>
              </p:nvSpPr>
              <p:spPr>
                <a:xfrm>
                  <a:off x="4062762" y="6365158"/>
                  <a:ext cx="117467" cy="59099"/>
                </a:xfrm>
                <a:custGeom>
                  <a:avLst/>
                  <a:gdLst>
                    <a:gd name="connsiteX0" fmla="*/ 2928 w 117467"/>
                    <a:gd name="connsiteY0" fmla="*/ 47054 h 59099"/>
                    <a:gd name="connsiteX1" fmla="*/ 17771 w 117467"/>
                    <a:gd name="connsiteY1" fmla="*/ 59097 h 59099"/>
                    <a:gd name="connsiteX2" fmla="*/ 102489 w 117467"/>
                    <a:gd name="connsiteY2" fmla="*/ 56996 h 59099"/>
                    <a:gd name="connsiteX3" fmla="*/ 101089 w 117467"/>
                    <a:gd name="connsiteY3" fmla="*/ 4 h 59099"/>
                    <a:gd name="connsiteX4" fmla="*/ 16371 w 117467"/>
                    <a:gd name="connsiteY4" fmla="*/ 2105 h 59099"/>
                    <a:gd name="connsiteX5" fmla="*/ 2928 w 117467"/>
                    <a:gd name="connsiteY5" fmla="*/ 47054 h 59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467" h="59099">
                      <a:moveTo>
                        <a:pt x="2928" y="47054"/>
                      </a:moveTo>
                      <a:cubicBezTo>
                        <a:pt x="5728" y="54056"/>
                        <a:pt x="13010" y="59237"/>
                        <a:pt x="17771" y="59097"/>
                      </a:cubicBezTo>
                      <a:cubicBezTo>
                        <a:pt x="17771" y="59097"/>
                        <a:pt x="101929" y="56996"/>
                        <a:pt x="102489" y="56996"/>
                      </a:cubicBezTo>
                      <a:cubicBezTo>
                        <a:pt x="123774" y="56436"/>
                        <a:pt x="121534" y="-556"/>
                        <a:pt x="101089" y="4"/>
                      </a:cubicBezTo>
                      <a:cubicBezTo>
                        <a:pt x="101089" y="4"/>
                        <a:pt x="17351" y="2105"/>
                        <a:pt x="16371" y="2105"/>
                      </a:cubicBezTo>
                      <a:cubicBezTo>
                        <a:pt x="547" y="2525"/>
                        <a:pt x="-3514" y="30531"/>
                        <a:pt x="2928" y="47054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 w="208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4D5858E3-FD77-42D1-841B-FC1BC223998D}"/>
                    </a:ext>
                  </a:extLst>
                </p:cNvPr>
                <p:cNvSpPr/>
                <p:nvPr/>
              </p:nvSpPr>
              <p:spPr>
                <a:xfrm>
                  <a:off x="4244644" y="6397225"/>
                  <a:ext cx="280911" cy="22693"/>
                </a:xfrm>
                <a:custGeom>
                  <a:avLst/>
                  <a:gdLst>
                    <a:gd name="connsiteX0" fmla="*/ 5 w 280911"/>
                    <a:gd name="connsiteY0" fmla="*/ 14847 h 22693"/>
                    <a:gd name="connsiteX1" fmla="*/ 7006 w 280911"/>
                    <a:gd name="connsiteY1" fmla="*/ 22689 h 22693"/>
                    <a:gd name="connsiteX2" fmla="*/ 274325 w 280911"/>
                    <a:gd name="connsiteY2" fmla="*/ 15967 h 22693"/>
                    <a:gd name="connsiteX3" fmla="*/ 280906 w 280911"/>
                    <a:gd name="connsiteY3" fmla="*/ 7846 h 22693"/>
                    <a:gd name="connsiteX4" fmla="*/ 280906 w 280911"/>
                    <a:gd name="connsiteY4" fmla="*/ 7846 h 22693"/>
                    <a:gd name="connsiteX5" fmla="*/ 273905 w 280911"/>
                    <a:gd name="connsiteY5" fmla="*/ 4 h 22693"/>
                    <a:gd name="connsiteX6" fmla="*/ 6586 w 280911"/>
                    <a:gd name="connsiteY6" fmla="*/ 6725 h 22693"/>
                    <a:gd name="connsiteX7" fmla="*/ 5 w 280911"/>
                    <a:gd name="connsiteY7" fmla="*/ 14847 h 22693"/>
                    <a:gd name="connsiteX8" fmla="*/ 5 w 280911"/>
                    <a:gd name="connsiteY8" fmla="*/ 14847 h 22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11" h="22693">
                      <a:moveTo>
                        <a:pt x="5" y="14847"/>
                      </a:moveTo>
                      <a:cubicBezTo>
                        <a:pt x="145" y="19328"/>
                        <a:pt x="3225" y="22829"/>
                        <a:pt x="7006" y="22689"/>
                      </a:cubicBezTo>
                      <a:lnTo>
                        <a:pt x="274325" y="15967"/>
                      </a:lnTo>
                      <a:cubicBezTo>
                        <a:pt x="278106" y="15827"/>
                        <a:pt x="281046" y="12187"/>
                        <a:pt x="280906" y="7846"/>
                      </a:cubicBezTo>
                      <a:lnTo>
                        <a:pt x="280906" y="7846"/>
                      </a:lnTo>
                      <a:cubicBezTo>
                        <a:pt x="280766" y="3365"/>
                        <a:pt x="277686" y="-136"/>
                        <a:pt x="273905" y="4"/>
                      </a:cubicBezTo>
                      <a:lnTo>
                        <a:pt x="6586" y="6725"/>
                      </a:lnTo>
                      <a:cubicBezTo>
                        <a:pt x="2805" y="6865"/>
                        <a:pt x="-135" y="10506"/>
                        <a:pt x="5" y="14847"/>
                      </a:cubicBezTo>
                      <a:lnTo>
                        <a:pt x="5" y="14847"/>
                      </a:lnTo>
                      <a:close/>
                    </a:path>
                  </a:pathLst>
                </a:custGeom>
                <a:solidFill>
                  <a:srgbClr val="F1F2F2"/>
                </a:solidFill>
                <a:ln w="129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5B080E85-A808-4207-9407-46795BA946B3}"/>
                    </a:ext>
                  </a:extLst>
                </p:cNvPr>
                <p:cNvSpPr/>
                <p:nvPr/>
              </p:nvSpPr>
              <p:spPr>
                <a:xfrm>
                  <a:off x="4206976" y="6356196"/>
                  <a:ext cx="317733" cy="23673"/>
                </a:xfrm>
                <a:custGeom>
                  <a:avLst/>
                  <a:gdLst>
                    <a:gd name="connsiteX0" fmla="*/ 4 w 317733"/>
                    <a:gd name="connsiteY0" fmla="*/ 15828 h 23673"/>
                    <a:gd name="connsiteX1" fmla="*/ 7846 w 317733"/>
                    <a:gd name="connsiteY1" fmla="*/ 23669 h 23673"/>
                    <a:gd name="connsiteX2" fmla="*/ 310172 w 317733"/>
                    <a:gd name="connsiteY2" fmla="*/ 16108 h 23673"/>
                    <a:gd name="connsiteX3" fmla="*/ 317734 w 317733"/>
                    <a:gd name="connsiteY3" fmla="*/ 7846 h 23673"/>
                    <a:gd name="connsiteX4" fmla="*/ 317734 w 317733"/>
                    <a:gd name="connsiteY4" fmla="*/ 7846 h 23673"/>
                    <a:gd name="connsiteX5" fmla="*/ 309892 w 317733"/>
                    <a:gd name="connsiteY5" fmla="*/ 4 h 23673"/>
                    <a:gd name="connsiteX6" fmla="*/ 7566 w 317733"/>
                    <a:gd name="connsiteY6" fmla="*/ 7566 h 23673"/>
                    <a:gd name="connsiteX7" fmla="*/ 4 w 317733"/>
                    <a:gd name="connsiteY7" fmla="*/ 15828 h 23673"/>
                    <a:gd name="connsiteX8" fmla="*/ 4 w 317733"/>
                    <a:gd name="connsiteY8" fmla="*/ 15828 h 23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7733" h="23673">
                      <a:moveTo>
                        <a:pt x="4" y="15828"/>
                      </a:moveTo>
                      <a:cubicBezTo>
                        <a:pt x="144" y="20308"/>
                        <a:pt x="3645" y="23809"/>
                        <a:pt x="7846" y="23669"/>
                      </a:cubicBezTo>
                      <a:lnTo>
                        <a:pt x="310172" y="16108"/>
                      </a:lnTo>
                      <a:cubicBezTo>
                        <a:pt x="314373" y="15968"/>
                        <a:pt x="317734" y="12327"/>
                        <a:pt x="317734" y="7846"/>
                      </a:cubicBezTo>
                      <a:lnTo>
                        <a:pt x="317734" y="7846"/>
                      </a:lnTo>
                      <a:cubicBezTo>
                        <a:pt x="317594" y="3365"/>
                        <a:pt x="314093" y="-136"/>
                        <a:pt x="309892" y="4"/>
                      </a:cubicBezTo>
                      <a:lnTo>
                        <a:pt x="7566" y="7566"/>
                      </a:lnTo>
                      <a:cubicBezTo>
                        <a:pt x="3225" y="7706"/>
                        <a:pt x="-136" y="11486"/>
                        <a:pt x="4" y="15828"/>
                      </a:cubicBezTo>
                      <a:lnTo>
                        <a:pt x="4" y="15828"/>
                      </a:lnTo>
                      <a:close/>
                    </a:path>
                  </a:pathLst>
                </a:custGeom>
                <a:solidFill>
                  <a:srgbClr val="F1F2F2"/>
                </a:solidFill>
                <a:ln w="138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E55242F6-9862-4B7C-8F6E-BDCE21A29D0C}"/>
                    </a:ext>
                  </a:extLst>
                </p:cNvPr>
                <p:cNvSpPr/>
                <p:nvPr/>
              </p:nvSpPr>
              <p:spPr>
                <a:xfrm>
                  <a:off x="4521489" y="6092514"/>
                  <a:ext cx="65541" cy="358487"/>
                </a:xfrm>
                <a:custGeom>
                  <a:avLst/>
                  <a:gdLst>
                    <a:gd name="connsiteX0" fmla="*/ 0 w 65541"/>
                    <a:gd name="connsiteY0" fmla="*/ 358488 h 358487"/>
                    <a:gd name="connsiteX1" fmla="*/ 34028 w 65541"/>
                    <a:gd name="connsiteY1" fmla="*/ 357647 h 358487"/>
                    <a:gd name="connsiteX2" fmla="*/ 34728 w 65541"/>
                    <a:gd name="connsiteY2" fmla="*/ 357507 h 358487"/>
                    <a:gd name="connsiteX3" fmla="*/ 38228 w 65541"/>
                    <a:gd name="connsiteY3" fmla="*/ 357087 h 358487"/>
                    <a:gd name="connsiteX4" fmla="*/ 52091 w 65541"/>
                    <a:gd name="connsiteY4" fmla="*/ 351486 h 358487"/>
                    <a:gd name="connsiteX5" fmla="*/ 52932 w 65541"/>
                    <a:gd name="connsiteY5" fmla="*/ 350926 h 358487"/>
                    <a:gd name="connsiteX6" fmla="*/ 53212 w 65541"/>
                    <a:gd name="connsiteY6" fmla="*/ 350646 h 358487"/>
                    <a:gd name="connsiteX7" fmla="*/ 60073 w 65541"/>
                    <a:gd name="connsiteY7" fmla="*/ 343084 h 358487"/>
                    <a:gd name="connsiteX8" fmla="*/ 60213 w 65541"/>
                    <a:gd name="connsiteY8" fmla="*/ 342944 h 358487"/>
                    <a:gd name="connsiteX9" fmla="*/ 65534 w 65541"/>
                    <a:gd name="connsiteY9" fmla="*/ 324460 h 358487"/>
                    <a:gd name="connsiteX10" fmla="*/ 58253 w 65541"/>
                    <a:gd name="connsiteY10" fmla="*/ 31656 h 358487"/>
                    <a:gd name="connsiteX11" fmla="*/ 25066 w 65541"/>
                    <a:gd name="connsiteY11" fmla="*/ 9 h 358487"/>
                    <a:gd name="connsiteX12" fmla="*/ 7282 w 65541"/>
                    <a:gd name="connsiteY12" fmla="*/ 429 h 358487"/>
                    <a:gd name="connsiteX13" fmla="*/ 47890 w 65541"/>
                    <a:gd name="connsiteY13" fmla="*/ 35997 h 358487"/>
                    <a:gd name="connsiteX14" fmla="*/ 54892 w 65541"/>
                    <a:gd name="connsiteY14" fmla="*/ 196332 h 358487"/>
                    <a:gd name="connsiteX15" fmla="*/ 54892 w 65541"/>
                    <a:gd name="connsiteY15" fmla="*/ 199413 h 358487"/>
                    <a:gd name="connsiteX16" fmla="*/ 55732 w 65541"/>
                    <a:gd name="connsiteY16" fmla="*/ 229239 h 358487"/>
                    <a:gd name="connsiteX17" fmla="*/ 57413 w 65541"/>
                    <a:gd name="connsiteY17" fmla="*/ 268168 h 358487"/>
                    <a:gd name="connsiteX18" fmla="*/ 51671 w 65541"/>
                    <a:gd name="connsiteY18" fmla="*/ 336923 h 358487"/>
                    <a:gd name="connsiteX19" fmla="*/ 0 w 65541"/>
                    <a:gd name="connsiteY19" fmla="*/ 358488 h 3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5541" h="358487">
                      <a:moveTo>
                        <a:pt x="0" y="358488"/>
                      </a:moveTo>
                      <a:lnTo>
                        <a:pt x="34028" y="357647"/>
                      </a:lnTo>
                      <a:cubicBezTo>
                        <a:pt x="34308" y="357647"/>
                        <a:pt x="34588" y="357647"/>
                        <a:pt x="34728" y="357507"/>
                      </a:cubicBezTo>
                      <a:cubicBezTo>
                        <a:pt x="35988" y="357507"/>
                        <a:pt x="37108" y="357367"/>
                        <a:pt x="38228" y="357087"/>
                      </a:cubicBezTo>
                      <a:cubicBezTo>
                        <a:pt x="43270" y="356387"/>
                        <a:pt x="47890" y="354427"/>
                        <a:pt x="52091" y="351486"/>
                      </a:cubicBezTo>
                      <a:cubicBezTo>
                        <a:pt x="52371" y="351206"/>
                        <a:pt x="52652" y="351066"/>
                        <a:pt x="52932" y="350926"/>
                      </a:cubicBezTo>
                      <a:cubicBezTo>
                        <a:pt x="53072" y="350786"/>
                        <a:pt x="53072" y="350786"/>
                        <a:pt x="53212" y="350646"/>
                      </a:cubicBezTo>
                      <a:cubicBezTo>
                        <a:pt x="55872" y="348545"/>
                        <a:pt x="58253" y="346025"/>
                        <a:pt x="60073" y="343084"/>
                      </a:cubicBezTo>
                      <a:cubicBezTo>
                        <a:pt x="60073" y="343084"/>
                        <a:pt x="60213" y="342944"/>
                        <a:pt x="60213" y="342944"/>
                      </a:cubicBezTo>
                      <a:cubicBezTo>
                        <a:pt x="63854" y="337483"/>
                        <a:pt x="65674" y="331042"/>
                        <a:pt x="65534" y="324460"/>
                      </a:cubicBezTo>
                      <a:lnTo>
                        <a:pt x="58253" y="31656"/>
                      </a:lnTo>
                      <a:cubicBezTo>
                        <a:pt x="57833" y="13732"/>
                        <a:pt x="42849" y="-411"/>
                        <a:pt x="25066" y="9"/>
                      </a:cubicBezTo>
                      <a:lnTo>
                        <a:pt x="7282" y="429"/>
                      </a:lnTo>
                      <a:cubicBezTo>
                        <a:pt x="26886" y="6310"/>
                        <a:pt x="44250" y="11772"/>
                        <a:pt x="47890" y="35997"/>
                      </a:cubicBezTo>
                      <a:cubicBezTo>
                        <a:pt x="57973" y="104332"/>
                        <a:pt x="53212" y="172107"/>
                        <a:pt x="54892" y="196332"/>
                      </a:cubicBezTo>
                      <a:cubicBezTo>
                        <a:pt x="54752" y="197452"/>
                        <a:pt x="54892" y="198433"/>
                        <a:pt x="54892" y="199413"/>
                      </a:cubicBezTo>
                      <a:cubicBezTo>
                        <a:pt x="55032" y="209355"/>
                        <a:pt x="55172" y="219297"/>
                        <a:pt x="55732" y="229239"/>
                      </a:cubicBezTo>
                      <a:cubicBezTo>
                        <a:pt x="56572" y="242262"/>
                        <a:pt x="57693" y="255145"/>
                        <a:pt x="57413" y="268168"/>
                      </a:cubicBezTo>
                      <a:cubicBezTo>
                        <a:pt x="57133" y="283571"/>
                        <a:pt x="60213" y="319699"/>
                        <a:pt x="51671" y="336923"/>
                      </a:cubicBezTo>
                      <a:cubicBezTo>
                        <a:pt x="44250" y="352186"/>
                        <a:pt x="6862" y="356667"/>
                        <a:pt x="0" y="358488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792" name="Graphic 16">
                  <a:extLst>
                    <a:ext uri="{FF2B5EF4-FFF2-40B4-BE49-F238E27FC236}">
                      <a16:creationId xmlns:a16="http://schemas.microsoft.com/office/drawing/2014/main" id="{DA20A180-5AC7-4B80-86E5-B190E6147BDD}"/>
                    </a:ext>
                  </a:extLst>
                </p:cNvPr>
                <p:cNvGrpSpPr/>
                <p:nvPr/>
              </p:nvGrpSpPr>
              <p:grpSpPr>
                <a:xfrm>
                  <a:off x="4373893" y="6137468"/>
                  <a:ext cx="129956" cy="81786"/>
                  <a:chOff x="4373893" y="6137468"/>
                  <a:chExt cx="129956" cy="81786"/>
                </a:xfrm>
                <a:solidFill>
                  <a:srgbClr val="B0B6BA"/>
                </a:solidFill>
              </p:grpSpPr>
              <p:sp>
                <p:nvSpPr>
                  <p:cNvPr id="800" name="Freeform: Shape 799">
                    <a:extLst>
                      <a:ext uri="{FF2B5EF4-FFF2-40B4-BE49-F238E27FC236}">
                        <a16:creationId xmlns:a16="http://schemas.microsoft.com/office/drawing/2014/main" id="{08119421-D8EB-4E9D-ACB9-E8E6D4BBAD07}"/>
                      </a:ext>
                    </a:extLst>
                  </p:cNvPr>
                  <p:cNvSpPr/>
                  <p:nvPr/>
                </p:nvSpPr>
                <p:spPr>
                  <a:xfrm>
                    <a:off x="4373893" y="6137468"/>
                    <a:ext cx="129956" cy="81786"/>
                  </a:xfrm>
                  <a:custGeom>
                    <a:avLst/>
                    <a:gdLst>
                      <a:gd name="connsiteX0" fmla="*/ 1545 w 129956"/>
                      <a:gd name="connsiteY0" fmla="*/ 74360 h 81786"/>
                      <a:gd name="connsiteX1" fmla="*/ 9386 w 129956"/>
                      <a:gd name="connsiteY1" fmla="*/ 81782 h 81786"/>
                      <a:gd name="connsiteX2" fmla="*/ 122531 w 129956"/>
                      <a:gd name="connsiteY2" fmla="*/ 78981 h 81786"/>
                      <a:gd name="connsiteX3" fmla="*/ 129953 w 129956"/>
                      <a:gd name="connsiteY3" fmla="*/ 71140 h 81786"/>
                      <a:gd name="connsiteX4" fmla="*/ 128412 w 129956"/>
                      <a:gd name="connsiteY4" fmla="*/ 7426 h 81786"/>
                      <a:gd name="connsiteX5" fmla="*/ 120571 w 129956"/>
                      <a:gd name="connsiteY5" fmla="*/ 4 h 81786"/>
                      <a:gd name="connsiteX6" fmla="*/ 7426 w 129956"/>
                      <a:gd name="connsiteY6" fmla="*/ 2805 h 81786"/>
                      <a:gd name="connsiteX7" fmla="*/ 4 w 129956"/>
                      <a:gd name="connsiteY7" fmla="*/ 10647 h 81786"/>
                      <a:gd name="connsiteX8" fmla="*/ 1545 w 129956"/>
                      <a:gd name="connsiteY8" fmla="*/ 74360 h 81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9956" h="81786">
                        <a:moveTo>
                          <a:pt x="1545" y="74360"/>
                        </a:moveTo>
                        <a:cubicBezTo>
                          <a:pt x="1685" y="78561"/>
                          <a:pt x="5185" y="81922"/>
                          <a:pt x="9386" y="81782"/>
                        </a:cubicBezTo>
                        <a:lnTo>
                          <a:pt x="122531" y="78981"/>
                        </a:lnTo>
                        <a:cubicBezTo>
                          <a:pt x="126732" y="78841"/>
                          <a:pt x="130093" y="75341"/>
                          <a:pt x="129953" y="71140"/>
                        </a:cubicBezTo>
                        <a:lnTo>
                          <a:pt x="128412" y="7426"/>
                        </a:lnTo>
                        <a:cubicBezTo>
                          <a:pt x="128272" y="3225"/>
                          <a:pt x="124771" y="-136"/>
                          <a:pt x="120571" y="4"/>
                        </a:cubicBezTo>
                        <a:lnTo>
                          <a:pt x="7426" y="2805"/>
                        </a:lnTo>
                        <a:cubicBezTo>
                          <a:pt x="3225" y="2945"/>
                          <a:pt x="-136" y="6446"/>
                          <a:pt x="4" y="10647"/>
                        </a:cubicBezTo>
                        <a:lnTo>
                          <a:pt x="1545" y="74360"/>
                        </a:lnTo>
                        <a:close/>
                      </a:path>
                    </a:pathLst>
                  </a:custGeom>
                  <a:solidFill>
                    <a:srgbClr val="B0B6BA"/>
                  </a:solidFill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1" name="Freeform: Shape 800">
                    <a:extLst>
                      <a:ext uri="{FF2B5EF4-FFF2-40B4-BE49-F238E27FC236}">
                        <a16:creationId xmlns:a16="http://schemas.microsoft.com/office/drawing/2014/main" id="{36331294-83EC-424E-B327-5654FC1EAE29}"/>
                      </a:ext>
                    </a:extLst>
                  </p:cNvPr>
                  <p:cNvSpPr/>
                  <p:nvPr/>
                </p:nvSpPr>
                <p:spPr>
                  <a:xfrm>
                    <a:off x="4376838" y="6160998"/>
                    <a:ext cx="123086" cy="3080"/>
                  </a:xfrm>
                  <a:custGeom>
                    <a:avLst/>
                    <a:gdLst>
                      <a:gd name="connsiteX0" fmla="*/ 123087 w 123086"/>
                      <a:gd name="connsiteY0" fmla="*/ 0 h 3080"/>
                      <a:gd name="connsiteX1" fmla="*/ 0 w 123086"/>
                      <a:gd name="connsiteY1" fmla="*/ 3081 h 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3086" h="3080">
                        <a:moveTo>
                          <a:pt x="123087" y="0"/>
                        </a:moveTo>
                        <a:lnTo>
                          <a:pt x="0" y="3081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2" name="Freeform: Shape 801">
                    <a:extLst>
                      <a:ext uri="{FF2B5EF4-FFF2-40B4-BE49-F238E27FC236}">
                        <a16:creationId xmlns:a16="http://schemas.microsoft.com/office/drawing/2014/main" id="{8DB5F16F-D257-4744-B370-32E1793B0B4C}"/>
                      </a:ext>
                    </a:extLst>
                  </p:cNvPr>
                  <p:cNvSpPr/>
                  <p:nvPr/>
                </p:nvSpPr>
                <p:spPr>
                  <a:xfrm>
                    <a:off x="4377538" y="6188304"/>
                    <a:ext cx="123086" cy="3080"/>
                  </a:xfrm>
                  <a:custGeom>
                    <a:avLst/>
                    <a:gdLst>
                      <a:gd name="connsiteX0" fmla="*/ 123087 w 123086"/>
                      <a:gd name="connsiteY0" fmla="*/ 0 h 3080"/>
                      <a:gd name="connsiteX1" fmla="*/ 0 w 123086"/>
                      <a:gd name="connsiteY1" fmla="*/ 3081 h 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3086" h="3080">
                        <a:moveTo>
                          <a:pt x="123087" y="0"/>
                        </a:moveTo>
                        <a:lnTo>
                          <a:pt x="0" y="3081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3" name="Freeform: Shape 802">
                    <a:extLst>
                      <a:ext uri="{FF2B5EF4-FFF2-40B4-BE49-F238E27FC236}">
                        <a16:creationId xmlns:a16="http://schemas.microsoft.com/office/drawing/2014/main" id="{31E9A652-92D3-4E7A-B886-6E5D9AFBA534}"/>
                      </a:ext>
                    </a:extLst>
                  </p:cNvPr>
                  <p:cNvSpPr/>
                  <p:nvPr/>
                </p:nvSpPr>
                <p:spPr>
                  <a:xfrm>
                    <a:off x="4437891" y="6138873"/>
                    <a:ext cx="1960" cy="78977"/>
                  </a:xfrm>
                  <a:custGeom>
                    <a:avLst/>
                    <a:gdLst>
                      <a:gd name="connsiteX0" fmla="*/ 0 w 1960"/>
                      <a:gd name="connsiteY0" fmla="*/ 0 h 78977"/>
                      <a:gd name="connsiteX1" fmla="*/ 1960 w 1960"/>
                      <a:gd name="connsiteY1" fmla="*/ 78977 h 78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960" h="78977">
                        <a:moveTo>
                          <a:pt x="0" y="0"/>
                        </a:moveTo>
                        <a:lnTo>
                          <a:pt x="1960" y="78977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793" name="Graphic 16">
                  <a:extLst>
                    <a:ext uri="{FF2B5EF4-FFF2-40B4-BE49-F238E27FC236}">
                      <a16:creationId xmlns:a16="http://schemas.microsoft.com/office/drawing/2014/main" id="{41B9454C-7CEB-4535-B000-9E8BE8AD30B0}"/>
                    </a:ext>
                  </a:extLst>
                </p:cNvPr>
                <p:cNvGrpSpPr/>
                <p:nvPr/>
              </p:nvGrpSpPr>
              <p:grpSpPr>
                <a:xfrm>
                  <a:off x="4061209" y="6150495"/>
                  <a:ext cx="158234" cy="59944"/>
                  <a:chOff x="4061209" y="6150495"/>
                  <a:chExt cx="158234" cy="59944"/>
                </a:xfrm>
                <a:solidFill>
                  <a:srgbClr val="F1F2F2"/>
                </a:solidFill>
              </p:grpSpPr>
              <p:sp>
                <p:nvSpPr>
                  <p:cNvPr id="796" name="Freeform: Shape 795">
                    <a:extLst>
                      <a:ext uri="{FF2B5EF4-FFF2-40B4-BE49-F238E27FC236}">
                        <a16:creationId xmlns:a16="http://schemas.microsoft.com/office/drawing/2014/main" id="{3CA3A08D-E652-4756-B8CA-91427D8F3229}"/>
                      </a:ext>
                    </a:extLst>
                  </p:cNvPr>
                  <p:cNvSpPr/>
                  <p:nvPr/>
                </p:nvSpPr>
                <p:spPr>
                  <a:xfrm>
                    <a:off x="4061209" y="6156636"/>
                    <a:ext cx="34875" cy="53792"/>
                  </a:xfrm>
                  <a:custGeom>
                    <a:avLst/>
                    <a:gdLst>
                      <a:gd name="connsiteX0" fmla="*/ 1680 w 34875"/>
                      <a:gd name="connsiteY0" fmla="*/ 301 h 53792"/>
                      <a:gd name="connsiteX1" fmla="*/ 13863 w 34875"/>
                      <a:gd name="connsiteY1" fmla="*/ 21 h 53792"/>
                      <a:gd name="connsiteX2" fmla="*/ 25906 w 34875"/>
                      <a:gd name="connsiteY2" fmla="*/ 1841 h 53792"/>
                      <a:gd name="connsiteX3" fmla="*/ 32487 w 34875"/>
                      <a:gd name="connsiteY3" fmla="*/ 13324 h 53792"/>
                      <a:gd name="connsiteX4" fmla="*/ 29827 w 34875"/>
                      <a:gd name="connsiteY4" fmla="*/ 21726 h 53792"/>
                      <a:gd name="connsiteX5" fmla="*/ 24785 w 34875"/>
                      <a:gd name="connsiteY5" fmla="*/ 25366 h 53792"/>
                      <a:gd name="connsiteX6" fmla="*/ 34868 w 34875"/>
                      <a:gd name="connsiteY6" fmla="*/ 37969 h 53792"/>
                      <a:gd name="connsiteX7" fmla="*/ 29266 w 34875"/>
                      <a:gd name="connsiteY7" fmla="*/ 50572 h 53792"/>
                      <a:gd name="connsiteX8" fmla="*/ 15823 w 34875"/>
                      <a:gd name="connsiteY8" fmla="*/ 53512 h 53792"/>
                      <a:gd name="connsiteX9" fmla="*/ 2941 w 34875"/>
                      <a:gd name="connsiteY9" fmla="*/ 53793 h 53792"/>
                      <a:gd name="connsiteX10" fmla="*/ 1540 w 34875"/>
                      <a:gd name="connsiteY10" fmla="*/ 53512 h 53792"/>
                      <a:gd name="connsiteX11" fmla="*/ 1260 w 34875"/>
                      <a:gd name="connsiteY11" fmla="*/ 52252 h 53792"/>
                      <a:gd name="connsiteX12" fmla="*/ 0 w 34875"/>
                      <a:gd name="connsiteY12" fmla="*/ 1981 h 53792"/>
                      <a:gd name="connsiteX13" fmla="*/ 1680 w 34875"/>
                      <a:gd name="connsiteY13" fmla="*/ 301 h 53792"/>
                      <a:gd name="connsiteX14" fmla="*/ 11202 w 34875"/>
                      <a:gd name="connsiteY14" fmla="*/ 22146 h 53792"/>
                      <a:gd name="connsiteX15" fmla="*/ 13583 w 34875"/>
                      <a:gd name="connsiteY15" fmla="*/ 22146 h 53792"/>
                      <a:gd name="connsiteX16" fmla="*/ 21985 w 34875"/>
                      <a:gd name="connsiteY16" fmla="*/ 14584 h 53792"/>
                      <a:gd name="connsiteX17" fmla="*/ 14143 w 34875"/>
                      <a:gd name="connsiteY17" fmla="*/ 8143 h 53792"/>
                      <a:gd name="connsiteX18" fmla="*/ 10922 w 34875"/>
                      <a:gd name="connsiteY18" fmla="*/ 8283 h 53792"/>
                      <a:gd name="connsiteX19" fmla="*/ 11202 w 34875"/>
                      <a:gd name="connsiteY19" fmla="*/ 22146 h 53792"/>
                      <a:gd name="connsiteX20" fmla="*/ 11763 w 34875"/>
                      <a:gd name="connsiteY20" fmla="*/ 45391 h 53792"/>
                      <a:gd name="connsiteX21" fmla="*/ 14563 w 34875"/>
                      <a:gd name="connsiteY21" fmla="*/ 45391 h 53792"/>
                      <a:gd name="connsiteX22" fmla="*/ 21425 w 34875"/>
                      <a:gd name="connsiteY22" fmla="*/ 43851 h 53792"/>
                      <a:gd name="connsiteX23" fmla="*/ 24225 w 34875"/>
                      <a:gd name="connsiteY23" fmla="*/ 37549 h 53792"/>
                      <a:gd name="connsiteX24" fmla="*/ 21145 w 34875"/>
                      <a:gd name="connsiteY24" fmla="*/ 31388 h 53792"/>
                      <a:gd name="connsiteX25" fmla="*/ 14283 w 34875"/>
                      <a:gd name="connsiteY25" fmla="*/ 30267 h 53792"/>
                      <a:gd name="connsiteX26" fmla="*/ 11342 w 34875"/>
                      <a:gd name="connsiteY26" fmla="*/ 30407 h 53792"/>
                      <a:gd name="connsiteX27" fmla="*/ 11763 w 34875"/>
                      <a:gd name="connsiteY27" fmla="*/ 45391 h 53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34875" h="53792">
                        <a:moveTo>
                          <a:pt x="1680" y="301"/>
                        </a:moveTo>
                        <a:lnTo>
                          <a:pt x="13863" y="21"/>
                        </a:lnTo>
                        <a:cubicBezTo>
                          <a:pt x="19044" y="-119"/>
                          <a:pt x="23105" y="441"/>
                          <a:pt x="25906" y="1841"/>
                        </a:cubicBezTo>
                        <a:cubicBezTo>
                          <a:pt x="30107" y="3942"/>
                          <a:pt x="32347" y="7723"/>
                          <a:pt x="32487" y="13324"/>
                        </a:cubicBezTo>
                        <a:cubicBezTo>
                          <a:pt x="32627" y="16685"/>
                          <a:pt x="31647" y="19485"/>
                          <a:pt x="29827" y="21726"/>
                        </a:cubicBezTo>
                        <a:cubicBezTo>
                          <a:pt x="28846" y="22986"/>
                          <a:pt x="27166" y="24106"/>
                          <a:pt x="24785" y="25366"/>
                        </a:cubicBezTo>
                        <a:cubicBezTo>
                          <a:pt x="31367" y="27047"/>
                          <a:pt x="34728" y="31248"/>
                          <a:pt x="34868" y="37969"/>
                        </a:cubicBezTo>
                        <a:cubicBezTo>
                          <a:pt x="35008" y="43851"/>
                          <a:pt x="33187" y="48191"/>
                          <a:pt x="29266" y="50572"/>
                        </a:cubicBezTo>
                        <a:cubicBezTo>
                          <a:pt x="26326" y="52392"/>
                          <a:pt x="21845" y="53372"/>
                          <a:pt x="15823" y="53512"/>
                        </a:cubicBezTo>
                        <a:lnTo>
                          <a:pt x="2941" y="53793"/>
                        </a:lnTo>
                        <a:cubicBezTo>
                          <a:pt x="2240" y="53793"/>
                          <a:pt x="1820" y="53653"/>
                          <a:pt x="1540" y="53512"/>
                        </a:cubicBezTo>
                        <a:cubicBezTo>
                          <a:pt x="1260" y="53372"/>
                          <a:pt x="1260" y="52812"/>
                          <a:pt x="1260" y="52252"/>
                        </a:cubicBezTo>
                        <a:lnTo>
                          <a:pt x="0" y="1981"/>
                        </a:lnTo>
                        <a:cubicBezTo>
                          <a:pt x="140" y="861"/>
                          <a:pt x="700" y="301"/>
                          <a:pt x="1680" y="301"/>
                        </a:cubicBezTo>
                        <a:close/>
                        <a:moveTo>
                          <a:pt x="11202" y="22146"/>
                        </a:moveTo>
                        <a:lnTo>
                          <a:pt x="13583" y="22146"/>
                        </a:lnTo>
                        <a:cubicBezTo>
                          <a:pt x="19324" y="22006"/>
                          <a:pt x="21985" y="19485"/>
                          <a:pt x="21985" y="14584"/>
                        </a:cubicBezTo>
                        <a:cubicBezTo>
                          <a:pt x="21845" y="10243"/>
                          <a:pt x="19324" y="8143"/>
                          <a:pt x="14143" y="8143"/>
                        </a:cubicBezTo>
                        <a:lnTo>
                          <a:pt x="10922" y="8283"/>
                        </a:lnTo>
                        <a:lnTo>
                          <a:pt x="11202" y="22146"/>
                        </a:lnTo>
                        <a:close/>
                        <a:moveTo>
                          <a:pt x="11763" y="45391"/>
                        </a:moveTo>
                        <a:lnTo>
                          <a:pt x="14563" y="45391"/>
                        </a:lnTo>
                        <a:cubicBezTo>
                          <a:pt x="17784" y="45251"/>
                          <a:pt x="20024" y="44831"/>
                          <a:pt x="21425" y="43851"/>
                        </a:cubicBezTo>
                        <a:cubicBezTo>
                          <a:pt x="23385" y="42590"/>
                          <a:pt x="24365" y="40490"/>
                          <a:pt x="24225" y="37549"/>
                        </a:cubicBezTo>
                        <a:cubicBezTo>
                          <a:pt x="24085" y="34608"/>
                          <a:pt x="23105" y="32508"/>
                          <a:pt x="21145" y="31388"/>
                        </a:cubicBezTo>
                        <a:cubicBezTo>
                          <a:pt x="19604" y="30548"/>
                          <a:pt x="17364" y="30267"/>
                          <a:pt x="14283" y="30267"/>
                        </a:cubicBezTo>
                        <a:lnTo>
                          <a:pt x="11342" y="30407"/>
                        </a:lnTo>
                        <a:lnTo>
                          <a:pt x="11763" y="45391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7" name="Freeform: Shape 796">
                    <a:extLst>
                      <a:ext uri="{FF2B5EF4-FFF2-40B4-BE49-F238E27FC236}">
                        <a16:creationId xmlns:a16="http://schemas.microsoft.com/office/drawing/2014/main" id="{01064528-DFF7-4285-AEB3-1D96B18E7038}"/>
                      </a:ext>
                    </a:extLst>
                  </p:cNvPr>
                  <p:cNvSpPr/>
                  <p:nvPr/>
                </p:nvSpPr>
                <p:spPr>
                  <a:xfrm>
                    <a:off x="4103212" y="6168826"/>
                    <a:ext cx="31968" cy="41614"/>
                  </a:xfrm>
                  <a:custGeom>
                    <a:avLst/>
                    <a:gdLst>
                      <a:gd name="connsiteX0" fmla="*/ 31372 w 31968"/>
                      <a:gd name="connsiteY0" fmla="*/ 38522 h 41614"/>
                      <a:gd name="connsiteX1" fmla="*/ 25491 w 31968"/>
                      <a:gd name="connsiteY1" fmla="*/ 41042 h 41614"/>
                      <a:gd name="connsiteX2" fmla="*/ 24511 w 31968"/>
                      <a:gd name="connsiteY2" fmla="*/ 41322 h 41614"/>
                      <a:gd name="connsiteX3" fmla="*/ 23251 w 31968"/>
                      <a:gd name="connsiteY3" fmla="*/ 39782 h 41614"/>
                      <a:gd name="connsiteX4" fmla="*/ 22130 w 31968"/>
                      <a:gd name="connsiteY4" fmla="*/ 36701 h 41614"/>
                      <a:gd name="connsiteX5" fmla="*/ 12048 w 31968"/>
                      <a:gd name="connsiteY5" fmla="*/ 41602 h 41614"/>
                      <a:gd name="connsiteX6" fmla="*/ 3366 w 31968"/>
                      <a:gd name="connsiteY6" fmla="*/ 38522 h 41614"/>
                      <a:gd name="connsiteX7" fmla="*/ 6 w 31968"/>
                      <a:gd name="connsiteY7" fmla="*/ 29840 h 41614"/>
                      <a:gd name="connsiteX8" fmla="*/ 7567 w 31968"/>
                      <a:gd name="connsiteY8" fmla="*/ 18077 h 41614"/>
                      <a:gd name="connsiteX9" fmla="*/ 20030 w 31968"/>
                      <a:gd name="connsiteY9" fmla="*/ 16117 h 41614"/>
                      <a:gd name="connsiteX10" fmla="*/ 20030 w 31968"/>
                      <a:gd name="connsiteY10" fmla="*/ 13736 h 41614"/>
                      <a:gd name="connsiteX11" fmla="*/ 18770 w 31968"/>
                      <a:gd name="connsiteY11" fmla="*/ 9255 h 41614"/>
                      <a:gd name="connsiteX12" fmla="*/ 14289 w 31968"/>
                      <a:gd name="connsiteY12" fmla="*/ 7995 h 41614"/>
                      <a:gd name="connsiteX13" fmla="*/ 8267 w 31968"/>
                      <a:gd name="connsiteY13" fmla="*/ 9255 h 41614"/>
                      <a:gd name="connsiteX14" fmla="*/ 4767 w 31968"/>
                      <a:gd name="connsiteY14" fmla="*/ 10515 h 41614"/>
                      <a:gd name="connsiteX15" fmla="*/ 3926 w 31968"/>
                      <a:gd name="connsiteY15" fmla="*/ 9815 h 41614"/>
                      <a:gd name="connsiteX16" fmla="*/ 2246 w 31968"/>
                      <a:gd name="connsiteY16" fmla="*/ 5054 h 41614"/>
                      <a:gd name="connsiteX17" fmla="*/ 1966 w 31968"/>
                      <a:gd name="connsiteY17" fmla="*/ 4074 h 41614"/>
                      <a:gd name="connsiteX18" fmla="*/ 6447 w 31968"/>
                      <a:gd name="connsiteY18" fmla="*/ 1413 h 41614"/>
                      <a:gd name="connsiteX19" fmla="*/ 15549 w 31968"/>
                      <a:gd name="connsiteY19" fmla="*/ 13 h 41614"/>
                      <a:gd name="connsiteX20" fmla="*/ 29272 w 31968"/>
                      <a:gd name="connsiteY20" fmla="*/ 12196 h 41614"/>
                      <a:gd name="connsiteX21" fmla="*/ 29692 w 31968"/>
                      <a:gd name="connsiteY21" fmla="*/ 27319 h 41614"/>
                      <a:gd name="connsiteX22" fmla="*/ 31932 w 31968"/>
                      <a:gd name="connsiteY22" fmla="*/ 37401 h 41614"/>
                      <a:gd name="connsiteX23" fmla="*/ 31372 w 31968"/>
                      <a:gd name="connsiteY23" fmla="*/ 38522 h 41614"/>
                      <a:gd name="connsiteX24" fmla="*/ 20450 w 31968"/>
                      <a:gd name="connsiteY24" fmla="*/ 31240 h 41614"/>
                      <a:gd name="connsiteX25" fmla="*/ 20170 w 31968"/>
                      <a:gd name="connsiteY25" fmla="*/ 22698 h 41614"/>
                      <a:gd name="connsiteX26" fmla="*/ 13869 w 31968"/>
                      <a:gd name="connsiteY26" fmla="*/ 23398 h 41614"/>
                      <a:gd name="connsiteX27" fmla="*/ 9248 w 31968"/>
                      <a:gd name="connsiteY27" fmla="*/ 29280 h 41614"/>
                      <a:gd name="connsiteX28" fmla="*/ 10788 w 31968"/>
                      <a:gd name="connsiteY28" fmla="*/ 33060 h 41614"/>
                      <a:gd name="connsiteX29" fmla="*/ 14569 w 31968"/>
                      <a:gd name="connsiteY29" fmla="*/ 34461 h 41614"/>
                      <a:gd name="connsiteX30" fmla="*/ 20450 w 31968"/>
                      <a:gd name="connsiteY30" fmla="*/ 31240 h 41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31968" h="41614">
                        <a:moveTo>
                          <a:pt x="31372" y="38522"/>
                        </a:moveTo>
                        <a:lnTo>
                          <a:pt x="25491" y="41042"/>
                        </a:lnTo>
                        <a:cubicBezTo>
                          <a:pt x="24651" y="41322"/>
                          <a:pt x="24371" y="41322"/>
                          <a:pt x="24511" y="41322"/>
                        </a:cubicBezTo>
                        <a:cubicBezTo>
                          <a:pt x="24231" y="41322"/>
                          <a:pt x="23811" y="40762"/>
                          <a:pt x="23251" y="39782"/>
                        </a:cubicBezTo>
                        <a:cubicBezTo>
                          <a:pt x="22690" y="38802"/>
                          <a:pt x="22410" y="37681"/>
                          <a:pt x="22130" y="36701"/>
                        </a:cubicBezTo>
                        <a:cubicBezTo>
                          <a:pt x="19050" y="39922"/>
                          <a:pt x="15689" y="41602"/>
                          <a:pt x="12048" y="41602"/>
                        </a:cubicBezTo>
                        <a:cubicBezTo>
                          <a:pt x="8407" y="41742"/>
                          <a:pt x="5607" y="40622"/>
                          <a:pt x="3366" y="38522"/>
                        </a:cubicBezTo>
                        <a:cubicBezTo>
                          <a:pt x="1126" y="36421"/>
                          <a:pt x="6" y="33480"/>
                          <a:pt x="6" y="29840"/>
                        </a:cubicBezTo>
                        <a:cubicBezTo>
                          <a:pt x="-135" y="24099"/>
                          <a:pt x="2386" y="20178"/>
                          <a:pt x="7567" y="18077"/>
                        </a:cubicBezTo>
                        <a:cubicBezTo>
                          <a:pt x="10368" y="16957"/>
                          <a:pt x="14569" y="16257"/>
                          <a:pt x="20030" y="16117"/>
                        </a:cubicBezTo>
                        <a:lnTo>
                          <a:pt x="20030" y="13736"/>
                        </a:lnTo>
                        <a:cubicBezTo>
                          <a:pt x="20030" y="11636"/>
                          <a:pt x="19610" y="10235"/>
                          <a:pt x="18770" y="9255"/>
                        </a:cubicBezTo>
                        <a:cubicBezTo>
                          <a:pt x="17929" y="8415"/>
                          <a:pt x="16529" y="7995"/>
                          <a:pt x="14289" y="7995"/>
                        </a:cubicBezTo>
                        <a:cubicBezTo>
                          <a:pt x="12608" y="7995"/>
                          <a:pt x="10508" y="8415"/>
                          <a:pt x="8267" y="9255"/>
                        </a:cubicBezTo>
                        <a:cubicBezTo>
                          <a:pt x="5887" y="10095"/>
                          <a:pt x="4767" y="10515"/>
                          <a:pt x="4767" y="10515"/>
                        </a:cubicBezTo>
                        <a:cubicBezTo>
                          <a:pt x="4346" y="10515"/>
                          <a:pt x="4066" y="10235"/>
                          <a:pt x="3926" y="9815"/>
                        </a:cubicBezTo>
                        <a:lnTo>
                          <a:pt x="2246" y="5054"/>
                        </a:lnTo>
                        <a:cubicBezTo>
                          <a:pt x="2106" y="4774"/>
                          <a:pt x="1966" y="4494"/>
                          <a:pt x="1966" y="4074"/>
                        </a:cubicBezTo>
                        <a:cubicBezTo>
                          <a:pt x="1966" y="3234"/>
                          <a:pt x="3506" y="2254"/>
                          <a:pt x="6447" y="1413"/>
                        </a:cubicBezTo>
                        <a:cubicBezTo>
                          <a:pt x="9528" y="573"/>
                          <a:pt x="12468" y="153"/>
                          <a:pt x="15549" y="13"/>
                        </a:cubicBezTo>
                        <a:cubicBezTo>
                          <a:pt x="24511" y="-267"/>
                          <a:pt x="29132" y="3934"/>
                          <a:pt x="29272" y="12196"/>
                        </a:cubicBezTo>
                        <a:lnTo>
                          <a:pt x="29692" y="27319"/>
                        </a:lnTo>
                        <a:cubicBezTo>
                          <a:pt x="29692" y="30400"/>
                          <a:pt x="30532" y="33761"/>
                          <a:pt x="31932" y="37401"/>
                        </a:cubicBezTo>
                        <a:cubicBezTo>
                          <a:pt x="32072" y="37962"/>
                          <a:pt x="31792" y="38242"/>
                          <a:pt x="31372" y="38522"/>
                        </a:cubicBezTo>
                        <a:close/>
                        <a:moveTo>
                          <a:pt x="20450" y="31240"/>
                        </a:moveTo>
                        <a:lnTo>
                          <a:pt x="20170" y="22698"/>
                        </a:lnTo>
                        <a:cubicBezTo>
                          <a:pt x="17369" y="22838"/>
                          <a:pt x="15269" y="22978"/>
                          <a:pt x="13869" y="23398"/>
                        </a:cubicBezTo>
                        <a:cubicBezTo>
                          <a:pt x="10648" y="24378"/>
                          <a:pt x="9108" y="26339"/>
                          <a:pt x="9248" y="29280"/>
                        </a:cubicBezTo>
                        <a:cubicBezTo>
                          <a:pt x="9248" y="30820"/>
                          <a:pt x="9808" y="32080"/>
                          <a:pt x="10788" y="33060"/>
                        </a:cubicBezTo>
                        <a:cubicBezTo>
                          <a:pt x="11768" y="34041"/>
                          <a:pt x="13028" y="34601"/>
                          <a:pt x="14569" y="34461"/>
                        </a:cubicBezTo>
                        <a:cubicBezTo>
                          <a:pt x="16529" y="34321"/>
                          <a:pt x="18490" y="33340"/>
                          <a:pt x="20450" y="31240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8" name="Freeform: Shape 797">
                    <a:extLst>
                      <a:ext uri="{FF2B5EF4-FFF2-40B4-BE49-F238E27FC236}">
                        <a16:creationId xmlns:a16="http://schemas.microsoft.com/office/drawing/2014/main" id="{44BEB1B3-90FE-4D23-9213-C1EF1E9AE554}"/>
                      </a:ext>
                    </a:extLst>
                  </p:cNvPr>
                  <p:cNvSpPr/>
                  <p:nvPr/>
                </p:nvSpPr>
                <p:spPr>
                  <a:xfrm>
                    <a:off x="4141306" y="6167719"/>
                    <a:ext cx="33467" cy="40608"/>
                  </a:xfrm>
                  <a:custGeom>
                    <a:avLst/>
                    <a:gdLst>
                      <a:gd name="connsiteX0" fmla="*/ 32767 w 33467"/>
                      <a:gd name="connsiteY0" fmla="*/ 11482 h 40608"/>
                      <a:gd name="connsiteX1" fmla="*/ 33467 w 33467"/>
                      <a:gd name="connsiteY1" fmla="*/ 38928 h 40608"/>
                      <a:gd name="connsiteX2" fmla="*/ 32347 w 33467"/>
                      <a:gd name="connsiteY2" fmla="*/ 40049 h 40608"/>
                      <a:gd name="connsiteX3" fmla="*/ 24645 w 33467"/>
                      <a:gd name="connsiteY3" fmla="*/ 40189 h 40608"/>
                      <a:gd name="connsiteX4" fmla="*/ 23525 w 33467"/>
                      <a:gd name="connsiteY4" fmla="*/ 39069 h 40608"/>
                      <a:gd name="connsiteX5" fmla="*/ 22965 w 33467"/>
                      <a:gd name="connsiteY5" fmla="*/ 14983 h 40608"/>
                      <a:gd name="connsiteX6" fmla="*/ 18484 w 33467"/>
                      <a:gd name="connsiteY6" fmla="*/ 8542 h 40608"/>
                      <a:gd name="connsiteX7" fmla="*/ 11623 w 33467"/>
                      <a:gd name="connsiteY7" fmla="*/ 11903 h 40608"/>
                      <a:gd name="connsiteX8" fmla="*/ 12323 w 33467"/>
                      <a:gd name="connsiteY8" fmla="*/ 39349 h 40608"/>
                      <a:gd name="connsiteX9" fmla="*/ 11202 w 33467"/>
                      <a:gd name="connsiteY9" fmla="*/ 40469 h 40608"/>
                      <a:gd name="connsiteX10" fmla="*/ 3501 w 33467"/>
                      <a:gd name="connsiteY10" fmla="*/ 40609 h 40608"/>
                      <a:gd name="connsiteX11" fmla="*/ 2381 w 33467"/>
                      <a:gd name="connsiteY11" fmla="*/ 39489 h 40608"/>
                      <a:gd name="connsiteX12" fmla="*/ 1820 w 33467"/>
                      <a:gd name="connsiteY12" fmla="*/ 15823 h 40608"/>
                      <a:gd name="connsiteX13" fmla="*/ 840 w 33467"/>
                      <a:gd name="connsiteY13" fmla="*/ 6301 h 40608"/>
                      <a:gd name="connsiteX14" fmla="*/ 0 w 33467"/>
                      <a:gd name="connsiteY14" fmla="*/ 3641 h 40608"/>
                      <a:gd name="connsiteX15" fmla="*/ 840 w 33467"/>
                      <a:gd name="connsiteY15" fmla="*/ 2801 h 40608"/>
                      <a:gd name="connsiteX16" fmla="*/ 6722 w 33467"/>
                      <a:gd name="connsiteY16" fmla="*/ 700 h 40608"/>
                      <a:gd name="connsiteX17" fmla="*/ 7842 w 33467"/>
                      <a:gd name="connsiteY17" fmla="*/ 420 h 40608"/>
                      <a:gd name="connsiteX18" fmla="*/ 10502 w 33467"/>
                      <a:gd name="connsiteY18" fmla="*/ 5741 h 40608"/>
                      <a:gd name="connsiteX19" fmla="*/ 22265 w 33467"/>
                      <a:gd name="connsiteY19" fmla="*/ 0 h 40608"/>
                      <a:gd name="connsiteX20" fmla="*/ 32767 w 33467"/>
                      <a:gd name="connsiteY20" fmla="*/ 11482 h 40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67" h="40608">
                        <a:moveTo>
                          <a:pt x="32767" y="11482"/>
                        </a:moveTo>
                        <a:lnTo>
                          <a:pt x="33467" y="38928"/>
                        </a:lnTo>
                        <a:cubicBezTo>
                          <a:pt x="33467" y="39629"/>
                          <a:pt x="33187" y="40049"/>
                          <a:pt x="32347" y="40049"/>
                        </a:cubicBezTo>
                        <a:lnTo>
                          <a:pt x="24645" y="40189"/>
                        </a:lnTo>
                        <a:cubicBezTo>
                          <a:pt x="23945" y="40189"/>
                          <a:pt x="23525" y="39909"/>
                          <a:pt x="23525" y="39069"/>
                        </a:cubicBezTo>
                        <a:lnTo>
                          <a:pt x="22965" y="14983"/>
                        </a:lnTo>
                        <a:cubicBezTo>
                          <a:pt x="22825" y="10642"/>
                          <a:pt x="21285" y="8402"/>
                          <a:pt x="18484" y="8542"/>
                        </a:cubicBezTo>
                        <a:cubicBezTo>
                          <a:pt x="16244" y="8542"/>
                          <a:pt x="13863" y="9662"/>
                          <a:pt x="11623" y="11903"/>
                        </a:cubicBezTo>
                        <a:lnTo>
                          <a:pt x="12323" y="39349"/>
                        </a:lnTo>
                        <a:cubicBezTo>
                          <a:pt x="12323" y="40049"/>
                          <a:pt x="12043" y="40469"/>
                          <a:pt x="11202" y="40469"/>
                        </a:cubicBezTo>
                        <a:lnTo>
                          <a:pt x="3501" y="40609"/>
                        </a:lnTo>
                        <a:cubicBezTo>
                          <a:pt x="2801" y="40609"/>
                          <a:pt x="2381" y="40329"/>
                          <a:pt x="2381" y="39489"/>
                        </a:cubicBezTo>
                        <a:lnTo>
                          <a:pt x="1820" y="15823"/>
                        </a:lnTo>
                        <a:cubicBezTo>
                          <a:pt x="1680" y="11342"/>
                          <a:pt x="1400" y="8262"/>
                          <a:pt x="840" y="6301"/>
                        </a:cubicBezTo>
                        <a:cubicBezTo>
                          <a:pt x="280" y="4341"/>
                          <a:pt x="0" y="3501"/>
                          <a:pt x="0" y="3641"/>
                        </a:cubicBezTo>
                        <a:cubicBezTo>
                          <a:pt x="0" y="3221"/>
                          <a:pt x="280" y="2941"/>
                          <a:pt x="840" y="2801"/>
                        </a:cubicBezTo>
                        <a:lnTo>
                          <a:pt x="6722" y="700"/>
                        </a:lnTo>
                        <a:cubicBezTo>
                          <a:pt x="7142" y="560"/>
                          <a:pt x="7562" y="420"/>
                          <a:pt x="7842" y="420"/>
                        </a:cubicBezTo>
                        <a:cubicBezTo>
                          <a:pt x="8682" y="420"/>
                          <a:pt x="9522" y="2240"/>
                          <a:pt x="10502" y="5741"/>
                        </a:cubicBezTo>
                        <a:cubicBezTo>
                          <a:pt x="14423" y="2100"/>
                          <a:pt x="18344" y="140"/>
                          <a:pt x="22265" y="0"/>
                        </a:cubicBezTo>
                        <a:cubicBezTo>
                          <a:pt x="29126" y="140"/>
                          <a:pt x="32627" y="3781"/>
                          <a:pt x="32767" y="1148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9" name="Freeform: Shape 798">
                    <a:extLst>
                      <a:ext uri="{FF2B5EF4-FFF2-40B4-BE49-F238E27FC236}">
                        <a16:creationId xmlns:a16="http://schemas.microsoft.com/office/drawing/2014/main" id="{BCE89D36-B561-4B42-B554-C9A53FAA7330}"/>
                      </a:ext>
                    </a:extLst>
                  </p:cNvPr>
                  <p:cNvSpPr/>
                  <p:nvPr/>
                </p:nvSpPr>
                <p:spPr>
                  <a:xfrm>
                    <a:off x="4184856" y="6150495"/>
                    <a:ext cx="34587" cy="57552"/>
                  </a:xfrm>
                  <a:custGeom>
                    <a:avLst/>
                    <a:gdLst>
                      <a:gd name="connsiteX0" fmla="*/ 19184 w 34587"/>
                      <a:gd name="connsiteY0" fmla="*/ 34868 h 57552"/>
                      <a:gd name="connsiteX1" fmla="*/ 33887 w 34587"/>
                      <a:gd name="connsiteY1" fmla="*/ 51671 h 57552"/>
                      <a:gd name="connsiteX2" fmla="*/ 34588 w 34587"/>
                      <a:gd name="connsiteY2" fmla="*/ 52792 h 57552"/>
                      <a:gd name="connsiteX3" fmla="*/ 34167 w 34587"/>
                      <a:gd name="connsiteY3" fmla="*/ 53492 h 57552"/>
                      <a:gd name="connsiteX4" fmla="*/ 27586 w 34587"/>
                      <a:gd name="connsiteY4" fmla="*/ 57273 h 57552"/>
                      <a:gd name="connsiteX5" fmla="*/ 26606 w 34587"/>
                      <a:gd name="connsiteY5" fmla="*/ 57553 h 57552"/>
                      <a:gd name="connsiteX6" fmla="*/ 25626 w 34587"/>
                      <a:gd name="connsiteY6" fmla="*/ 56852 h 57552"/>
                      <a:gd name="connsiteX7" fmla="*/ 10782 w 34587"/>
                      <a:gd name="connsiteY7" fmla="*/ 38508 h 57552"/>
                      <a:gd name="connsiteX8" fmla="*/ 11202 w 34587"/>
                      <a:gd name="connsiteY8" fmla="*/ 55592 h 57552"/>
                      <a:gd name="connsiteX9" fmla="*/ 10082 w 34587"/>
                      <a:gd name="connsiteY9" fmla="*/ 56712 h 57552"/>
                      <a:gd name="connsiteX10" fmla="*/ 2381 w 34587"/>
                      <a:gd name="connsiteY10" fmla="*/ 56852 h 57552"/>
                      <a:gd name="connsiteX11" fmla="*/ 1260 w 34587"/>
                      <a:gd name="connsiteY11" fmla="*/ 55732 h 57552"/>
                      <a:gd name="connsiteX12" fmla="*/ 0 w 34587"/>
                      <a:gd name="connsiteY12" fmla="*/ 3221 h 57552"/>
                      <a:gd name="connsiteX13" fmla="*/ 1400 w 34587"/>
                      <a:gd name="connsiteY13" fmla="*/ 1820 h 57552"/>
                      <a:gd name="connsiteX14" fmla="*/ 7982 w 34587"/>
                      <a:gd name="connsiteY14" fmla="*/ 280 h 57552"/>
                      <a:gd name="connsiteX15" fmla="*/ 9242 w 34587"/>
                      <a:gd name="connsiteY15" fmla="*/ 0 h 57552"/>
                      <a:gd name="connsiteX16" fmla="*/ 9942 w 34587"/>
                      <a:gd name="connsiteY16" fmla="*/ 1680 h 57552"/>
                      <a:gd name="connsiteX17" fmla="*/ 10782 w 34587"/>
                      <a:gd name="connsiteY17" fmla="*/ 32627 h 57552"/>
                      <a:gd name="connsiteX18" fmla="*/ 25346 w 34587"/>
                      <a:gd name="connsiteY18" fmla="*/ 17084 h 57552"/>
                      <a:gd name="connsiteX19" fmla="*/ 26466 w 34587"/>
                      <a:gd name="connsiteY19" fmla="*/ 16244 h 57552"/>
                      <a:gd name="connsiteX20" fmla="*/ 27866 w 34587"/>
                      <a:gd name="connsiteY20" fmla="*/ 17084 h 57552"/>
                      <a:gd name="connsiteX21" fmla="*/ 31927 w 34587"/>
                      <a:gd name="connsiteY21" fmla="*/ 20164 h 57552"/>
                      <a:gd name="connsiteX22" fmla="*/ 32347 w 34587"/>
                      <a:gd name="connsiteY22" fmla="*/ 21005 h 57552"/>
                      <a:gd name="connsiteX23" fmla="*/ 31647 w 34587"/>
                      <a:gd name="connsiteY23" fmla="*/ 21985 h 57552"/>
                      <a:gd name="connsiteX24" fmla="*/ 19184 w 34587"/>
                      <a:gd name="connsiteY24" fmla="*/ 34868 h 575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4587" h="57552">
                        <a:moveTo>
                          <a:pt x="19184" y="34868"/>
                        </a:moveTo>
                        <a:lnTo>
                          <a:pt x="33887" y="51671"/>
                        </a:lnTo>
                        <a:cubicBezTo>
                          <a:pt x="34308" y="52091"/>
                          <a:pt x="34588" y="52511"/>
                          <a:pt x="34588" y="52792"/>
                        </a:cubicBezTo>
                        <a:cubicBezTo>
                          <a:pt x="34588" y="53072"/>
                          <a:pt x="34448" y="53352"/>
                          <a:pt x="34167" y="53492"/>
                        </a:cubicBezTo>
                        <a:lnTo>
                          <a:pt x="27586" y="57273"/>
                        </a:lnTo>
                        <a:cubicBezTo>
                          <a:pt x="27166" y="57553"/>
                          <a:pt x="26886" y="57553"/>
                          <a:pt x="26606" y="57553"/>
                        </a:cubicBezTo>
                        <a:cubicBezTo>
                          <a:pt x="26466" y="57553"/>
                          <a:pt x="26046" y="57273"/>
                          <a:pt x="25626" y="56852"/>
                        </a:cubicBezTo>
                        <a:lnTo>
                          <a:pt x="10782" y="38508"/>
                        </a:lnTo>
                        <a:lnTo>
                          <a:pt x="11202" y="55592"/>
                        </a:lnTo>
                        <a:cubicBezTo>
                          <a:pt x="11202" y="56292"/>
                          <a:pt x="10922" y="56712"/>
                          <a:pt x="10082" y="56712"/>
                        </a:cubicBezTo>
                        <a:lnTo>
                          <a:pt x="2381" y="56852"/>
                        </a:lnTo>
                        <a:cubicBezTo>
                          <a:pt x="1680" y="56852"/>
                          <a:pt x="1260" y="56572"/>
                          <a:pt x="1260" y="55732"/>
                        </a:cubicBezTo>
                        <a:lnTo>
                          <a:pt x="0" y="3221"/>
                        </a:lnTo>
                        <a:cubicBezTo>
                          <a:pt x="0" y="2521"/>
                          <a:pt x="420" y="1960"/>
                          <a:pt x="1400" y="1820"/>
                        </a:cubicBezTo>
                        <a:lnTo>
                          <a:pt x="7982" y="280"/>
                        </a:lnTo>
                        <a:cubicBezTo>
                          <a:pt x="8402" y="140"/>
                          <a:pt x="8822" y="0"/>
                          <a:pt x="9242" y="0"/>
                        </a:cubicBezTo>
                        <a:cubicBezTo>
                          <a:pt x="9662" y="0"/>
                          <a:pt x="9942" y="560"/>
                          <a:pt x="9942" y="1680"/>
                        </a:cubicBezTo>
                        <a:lnTo>
                          <a:pt x="10782" y="32627"/>
                        </a:lnTo>
                        <a:lnTo>
                          <a:pt x="25346" y="17084"/>
                        </a:lnTo>
                        <a:cubicBezTo>
                          <a:pt x="25766" y="16524"/>
                          <a:pt x="26046" y="16244"/>
                          <a:pt x="26466" y="16244"/>
                        </a:cubicBezTo>
                        <a:cubicBezTo>
                          <a:pt x="26746" y="16244"/>
                          <a:pt x="27166" y="16524"/>
                          <a:pt x="27866" y="17084"/>
                        </a:cubicBezTo>
                        <a:lnTo>
                          <a:pt x="31927" y="20164"/>
                        </a:lnTo>
                        <a:cubicBezTo>
                          <a:pt x="32207" y="20444"/>
                          <a:pt x="32347" y="20725"/>
                          <a:pt x="32347" y="21005"/>
                        </a:cubicBezTo>
                        <a:cubicBezTo>
                          <a:pt x="32347" y="21145"/>
                          <a:pt x="32067" y="21565"/>
                          <a:pt x="31647" y="21985"/>
                        </a:cubicBezTo>
                        <a:lnTo>
                          <a:pt x="19184" y="34868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D31E0663-8540-4D3D-AAD1-E585A1AE4B4A}"/>
                    </a:ext>
                  </a:extLst>
                </p:cNvPr>
                <p:cNvSpPr/>
                <p:nvPr/>
              </p:nvSpPr>
              <p:spPr>
                <a:xfrm>
                  <a:off x="3994974" y="6130751"/>
                  <a:ext cx="567824" cy="314368"/>
                </a:xfrm>
                <a:custGeom>
                  <a:avLst/>
                  <a:gdLst>
                    <a:gd name="connsiteX0" fmla="*/ 0 w 567824"/>
                    <a:gd name="connsiteY0" fmla="*/ 7982 h 314368"/>
                    <a:gd name="connsiteX1" fmla="*/ 140 w 567824"/>
                    <a:gd name="connsiteY1" fmla="*/ 15123 h 314368"/>
                    <a:gd name="connsiteX2" fmla="*/ 552701 w 567824"/>
                    <a:gd name="connsiteY2" fmla="*/ 314369 h 314368"/>
                    <a:gd name="connsiteX3" fmla="*/ 567824 w 567824"/>
                    <a:gd name="connsiteY3" fmla="*/ 308347 h 314368"/>
                    <a:gd name="connsiteX4" fmla="*/ 840 w 567824"/>
                    <a:gd name="connsiteY4" fmla="*/ 0 h 314368"/>
                    <a:gd name="connsiteX5" fmla="*/ 0 w 567824"/>
                    <a:gd name="connsiteY5" fmla="*/ 7982 h 314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67824" h="314368">
                      <a:moveTo>
                        <a:pt x="0" y="7982"/>
                      </a:moveTo>
                      <a:lnTo>
                        <a:pt x="140" y="15123"/>
                      </a:lnTo>
                      <a:lnTo>
                        <a:pt x="552701" y="314369"/>
                      </a:lnTo>
                      <a:cubicBezTo>
                        <a:pt x="558162" y="312688"/>
                        <a:pt x="563903" y="311008"/>
                        <a:pt x="567824" y="308347"/>
                      </a:cubicBezTo>
                      <a:lnTo>
                        <a:pt x="840" y="0"/>
                      </a:lnTo>
                      <a:cubicBezTo>
                        <a:pt x="280" y="2521"/>
                        <a:pt x="0" y="5321"/>
                        <a:pt x="0" y="7982"/>
                      </a:cubicBezTo>
                      <a:close/>
                    </a:path>
                  </a:pathLst>
                </a:custGeom>
                <a:solidFill>
                  <a:srgbClr val="9E9FA0">
                    <a:alpha val="30000"/>
                  </a:srgbClr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F1CFD305-6CFD-4F98-AFCC-9FFA4FA3A9A4}"/>
                    </a:ext>
                  </a:extLst>
                </p:cNvPr>
                <p:cNvSpPr/>
                <p:nvPr/>
              </p:nvSpPr>
              <p:spPr>
                <a:xfrm>
                  <a:off x="4000155" y="6105125"/>
                  <a:ext cx="578886" cy="328231"/>
                </a:xfrm>
                <a:custGeom>
                  <a:avLst/>
                  <a:gdLst>
                    <a:gd name="connsiteX0" fmla="*/ 0 w 578886"/>
                    <a:gd name="connsiteY0" fmla="*/ 15263 h 328231"/>
                    <a:gd name="connsiteX1" fmla="*/ 570345 w 578886"/>
                    <a:gd name="connsiteY1" fmla="*/ 328232 h 328231"/>
                    <a:gd name="connsiteX2" fmla="*/ 578887 w 578886"/>
                    <a:gd name="connsiteY2" fmla="*/ 296025 h 328231"/>
                    <a:gd name="connsiteX3" fmla="*/ 36688 w 578886"/>
                    <a:gd name="connsiteY3" fmla="*/ 0 h 328231"/>
                    <a:gd name="connsiteX4" fmla="*/ 26466 w 578886"/>
                    <a:gd name="connsiteY4" fmla="*/ 280 h 328231"/>
                    <a:gd name="connsiteX5" fmla="*/ 0 w 578886"/>
                    <a:gd name="connsiteY5" fmla="*/ 15263 h 328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8886" h="328231">
                      <a:moveTo>
                        <a:pt x="0" y="15263"/>
                      </a:moveTo>
                      <a:lnTo>
                        <a:pt x="570345" y="328232"/>
                      </a:lnTo>
                      <a:cubicBezTo>
                        <a:pt x="574826" y="323471"/>
                        <a:pt x="577906" y="314369"/>
                        <a:pt x="578887" y="296025"/>
                      </a:cubicBezTo>
                      <a:lnTo>
                        <a:pt x="36688" y="0"/>
                      </a:lnTo>
                      <a:lnTo>
                        <a:pt x="26466" y="280"/>
                      </a:lnTo>
                      <a:cubicBezTo>
                        <a:pt x="15263" y="700"/>
                        <a:pt x="5601" y="6582"/>
                        <a:pt x="0" y="15263"/>
                      </a:cubicBezTo>
                      <a:close/>
                    </a:path>
                  </a:pathLst>
                </a:custGeom>
                <a:solidFill>
                  <a:srgbClr val="9E9FA0">
                    <a:alpha val="30000"/>
                  </a:srgbClr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775" name="Graphic 16">
                <a:extLst>
                  <a:ext uri="{FF2B5EF4-FFF2-40B4-BE49-F238E27FC236}">
                    <a16:creationId xmlns:a16="http://schemas.microsoft.com/office/drawing/2014/main" id="{7CE0C541-83EC-4E9B-A3C5-97F425523414}"/>
                  </a:ext>
                </a:extLst>
              </p:cNvPr>
              <p:cNvGrpSpPr/>
              <p:nvPr/>
            </p:nvGrpSpPr>
            <p:grpSpPr>
              <a:xfrm>
                <a:off x="3791230" y="6064797"/>
                <a:ext cx="656941" cy="349446"/>
                <a:chOff x="3791230" y="6064797"/>
                <a:chExt cx="656941" cy="349446"/>
              </a:xfrm>
            </p:grpSpPr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41022AA1-E916-4CB6-AE4D-E367A46961CE}"/>
                    </a:ext>
                  </a:extLst>
                </p:cNvPr>
                <p:cNvSpPr/>
                <p:nvPr/>
              </p:nvSpPr>
              <p:spPr>
                <a:xfrm>
                  <a:off x="3791230" y="6064797"/>
                  <a:ext cx="656941" cy="349446"/>
                </a:xfrm>
                <a:custGeom>
                  <a:avLst/>
                  <a:gdLst>
                    <a:gd name="connsiteX0" fmla="*/ 236372 w 656941"/>
                    <a:gd name="connsiteY0" fmla="*/ 29826 h 349446"/>
                    <a:gd name="connsiteX1" fmla="*/ 209486 w 656941"/>
                    <a:gd name="connsiteY1" fmla="*/ 90880 h 349446"/>
                    <a:gd name="connsiteX2" fmla="*/ 354137 w 656941"/>
                    <a:gd name="connsiteY2" fmla="*/ 137510 h 349446"/>
                    <a:gd name="connsiteX3" fmla="*/ 486746 w 656941"/>
                    <a:gd name="connsiteY3" fmla="*/ 157254 h 349446"/>
                    <a:gd name="connsiteX4" fmla="*/ 579027 w 656941"/>
                    <a:gd name="connsiteY4" fmla="*/ 167197 h 349446"/>
                    <a:gd name="connsiteX5" fmla="*/ 654923 w 656941"/>
                    <a:gd name="connsiteY5" fmla="*/ 200384 h 349446"/>
                    <a:gd name="connsiteX6" fmla="*/ 536037 w 656941"/>
                    <a:gd name="connsiteY6" fmla="*/ 269279 h 349446"/>
                    <a:gd name="connsiteX7" fmla="*/ 341255 w 656941"/>
                    <a:gd name="connsiteY7" fmla="*/ 293224 h 349446"/>
                    <a:gd name="connsiteX8" fmla="*/ 186661 w 656941"/>
                    <a:gd name="connsiteY8" fmla="*/ 340694 h 349446"/>
                    <a:gd name="connsiteX9" fmla="*/ 98582 w 656941"/>
                    <a:gd name="connsiteY9" fmla="*/ 348956 h 349446"/>
                    <a:gd name="connsiteX10" fmla="*/ 0 w 656941"/>
                    <a:gd name="connsiteY10" fmla="*/ 310308 h 349446"/>
                    <a:gd name="connsiteX11" fmla="*/ 6861 w 656941"/>
                    <a:gd name="connsiteY11" fmla="*/ 0 h 349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56941" h="349446">
                      <a:moveTo>
                        <a:pt x="236372" y="29826"/>
                      </a:moveTo>
                      <a:cubicBezTo>
                        <a:pt x="234971" y="60773"/>
                        <a:pt x="209486" y="90880"/>
                        <a:pt x="209486" y="90880"/>
                      </a:cubicBezTo>
                      <a:cubicBezTo>
                        <a:pt x="293224" y="110064"/>
                        <a:pt x="354137" y="137510"/>
                        <a:pt x="354137" y="137510"/>
                      </a:cubicBezTo>
                      <a:cubicBezTo>
                        <a:pt x="394326" y="148712"/>
                        <a:pt x="445157" y="150253"/>
                        <a:pt x="486746" y="157254"/>
                      </a:cubicBezTo>
                      <a:lnTo>
                        <a:pt x="579027" y="167197"/>
                      </a:lnTo>
                      <a:cubicBezTo>
                        <a:pt x="605072" y="168317"/>
                        <a:pt x="650302" y="180079"/>
                        <a:pt x="654923" y="200384"/>
                      </a:cubicBezTo>
                      <a:cubicBezTo>
                        <a:pt x="672427" y="277401"/>
                        <a:pt x="571325" y="269139"/>
                        <a:pt x="536037" y="269279"/>
                      </a:cubicBezTo>
                      <a:cubicBezTo>
                        <a:pt x="521054" y="269279"/>
                        <a:pt x="390826" y="281882"/>
                        <a:pt x="341255" y="293224"/>
                      </a:cubicBezTo>
                      <a:cubicBezTo>
                        <a:pt x="289303" y="305267"/>
                        <a:pt x="257236" y="318430"/>
                        <a:pt x="186661" y="340694"/>
                      </a:cubicBezTo>
                      <a:cubicBezTo>
                        <a:pt x="159495" y="347416"/>
                        <a:pt x="126588" y="350777"/>
                        <a:pt x="98582" y="348956"/>
                      </a:cubicBezTo>
                      <a:cubicBezTo>
                        <a:pt x="67775" y="346996"/>
                        <a:pt x="17084" y="336914"/>
                        <a:pt x="0" y="310308"/>
                      </a:cubicBezTo>
                      <a:lnTo>
                        <a:pt x="6861" y="0"/>
                      </a:lnTo>
                    </a:path>
                  </a:pathLst>
                </a:custGeom>
                <a:solidFill>
                  <a:srgbClr val="F8C09F"/>
                </a:solidFill>
                <a:ln w="6337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E45D7368-3E1A-4515-9856-F4E38DDF0EBB}"/>
                    </a:ext>
                  </a:extLst>
                </p:cNvPr>
                <p:cNvSpPr/>
                <p:nvPr/>
              </p:nvSpPr>
              <p:spPr>
                <a:xfrm>
                  <a:off x="4366648" y="6247649"/>
                  <a:ext cx="70491" cy="70244"/>
                </a:xfrm>
                <a:custGeom>
                  <a:avLst/>
                  <a:gdLst>
                    <a:gd name="connsiteX0" fmla="*/ 9069 w 70491"/>
                    <a:gd name="connsiteY0" fmla="*/ 67243 h 70244"/>
                    <a:gd name="connsiteX1" fmla="*/ 18171 w 70491"/>
                    <a:gd name="connsiteY1" fmla="*/ 69203 h 70244"/>
                    <a:gd name="connsiteX2" fmla="*/ 38196 w 70491"/>
                    <a:gd name="connsiteY2" fmla="*/ 70183 h 70244"/>
                    <a:gd name="connsiteX3" fmla="*/ 70403 w 70491"/>
                    <a:gd name="connsiteY3" fmla="*/ 37976 h 70244"/>
                    <a:gd name="connsiteX4" fmla="*/ 42957 w 70491"/>
                    <a:gd name="connsiteY4" fmla="*/ 1708 h 70244"/>
                    <a:gd name="connsiteX5" fmla="*/ 28113 w 70491"/>
                    <a:gd name="connsiteY5" fmla="*/ 728 h 70244"/>
                    <a:gd name="connsiteX6" fmla="*/ 7949 w 70491"/>
                    <a:gd name="connsiteY6" fmla="*/ 5489 h 70244"/>
                    <a:gd name="connsiteX7" fmla="*/ 247 w 70491"/>
                    <a:gd name="connsiteY7" fmla="*/ 33215 h 70244"/>
                    <a:gd name="connsiteX8" fmla="*/ 4588 w 70491"/>
                    <a:gd name="connsiteY8" fmla="*/ 63322 h 70244"/>
                    <a:gd name="connsiteX9" fmla="*/ 9069 w 70491"/>
                    <a:gd name="connsiteY9" fmla="*/ 67243 h 7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0491" h="70244">
                      <a:moveTo>
                        <a:pt x="9069" y="67243"/>
                      </a:moveTo>
                      <a:cubicBezTo>
                        <a:pt x="11870" y="68643"/>
                        <a:pt x="15091" y="68923"/>
                        <a:pt x="18171" y="69203"/>
                      </a:cubicBezTo>
                      <a:cubicBezTo>
                        <a:pt x="24893" y="69623"/>
                        <a:pt x="31474" y="69763"/>
                        <a:pt x="38196" y="70183"/>
                      </a:cubicBezTo>
                      <a:cubicBezTo>
                        <a:pt x="54719" y="71303"/>
                        <a:pt x="69142" y="56880"/>
                        <a:pt x="70403" y="37976"/>
                      </a:cubicBezTo>
                      <a:cubicBezTo>
                        <a:pt x="71663" y="19072"/>
                        <a:pt x="59340" y="2828"/>
                        <a:pt x="42957" y="1708"/>
                      </a:cubicBezTo>
                      <a:cubicBezTo>
                        <a:pt x="38056" y="1428"/>
                        <a:pt x="33014" y="1008"/>
                        <a:pt x="28113" y="728"/>
                      </a:cubicBezTo>
                      <a:cubicBezTo>
                        <a:pt x="20972" y="308"/>
                        <a:pt x="13130" y="-2213"/>
                        <a:pt x="7949" y="5489"/>
                      </a:cubicBezTo>
                      <a:cubicBezTo>
                        <a:pt x="3188" y="12771"/>
                        <a:pt x="807" y="24393"/>
                        <a:pt x="247" y="33215"/>
                      </a:cubicBezTo>
                      <a:cubicBezTo>
                        <a:pt x="-313" y="42457"/>
                        <a:pt x="-313" y="55760"/>
                        <a:pt x="4588" y="63322"/>
                      </a:cubicBezTo>
                      <a:cubicBezTo>
                        <a:pt x="5708" y="65142"/>
                        <a:pt x="7249" y="66402"/>
                        <a:pt x="9069" y="67243"/>
                      </a:cubicBezTo>
                      <a:close/>
                    </a:path>
                  </a:pathLst>
                </a:custGeom>
                <a:solidFill>
                  <a:srgbClr val="FACEA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4CDE74AD-428E-4949-8EC5-DC9256E55EA6}"/>
                    </a:ext>
                  </a:extLst>
                </p:cNvPr>
                <p:cNvSpPr/>
                <p:nvPr/>
              </p:nvSpPr>
              <p:spPr>
                <a:xfrm>
                  <a:off x="4270834" y="6251878"/>
                  <a:ext cx="5170" cy="52791"/>
                </a:xfrm>
                <a:custGeom>
                  <a:avLst/>
                  <a:gdLst>
                    <a:gd name="connsiteX0" fmla="*/ 840 w 5170"/>
                    <a:gd name="connsiteY0" fmla="*/ 0 h 52791"/>
                    <a:gd name="connsiteX1" fmla="*/ 0 w 5170"/>
                    <a:gd name="connsiteY1" fmla="*/ 52791 h 52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170" h="52791">
                      <a:moveTo>
                        <a:pt x="840" y="0"/>
                      </a:moveTo>
                      <a:cubicBezTo>
                        <a:pt x="8262" y="15683"/>
                        <a:pt x="4901" y="36828"/>
                        <a:pt x="0" y="52791"/>
                      </a:cubicBezTo>
                    </a:path>
                  </a:pathLst>
                </a:custGeom>
                <a:noFill/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6A09A1FF-347F-4C09-A93B-1C1464192D33}"/>
                    </a:ext>
                  </a:extLst>
                </p:cNvPr>
                <p:cNvSpPr/>
                <p:nvPr/>
              </p:nvSpPr>
              <p:spPr>
                <a:xfrm>
                  <a:off x="4245069" y="6253558"/>
                  <a:ext cx="7087" cy="50831"/>
                </a:xfrm>
                <a:custGeom>
                  <a:avLst/>
                  <a:gdLst>
                    <a:gd name="connsiteX0" fmla="*/ 6161 w 7087"/>
                    <a:gd name="connsiteY0" fmla="*/ 0 h 50831"/>
                    <a:gd name="connsiteX1" fmla="*/ 0 w 7087"/>
                    <a:gd name="connsiteY1" fmla="*/ 50831 h 50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087" h="50831">
                      <a:moveTo>
                        <a:pt x="6161" y="0"/>
                      </a:moveTo>
                      <a:cubicBezTo>
                        <a:pt x="7562" y="17084"/>
                        <a:pt x="8542" y="35148"/>
                        <a:pt x="0" y="50831"/>
                      </a:cubicBezTo>
                    </a:path>
                  </a:pathLst>
                </a:custGeom>
                <a:noFill/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B4AF642B-3DBA-4AB8-AB2D-56457B4EA849}"/>
                    </a:ext>
                  </a:extLst>
                </p:cNvPr>
                <p:cNvSpPr/>
                <p:nvPr/>
              </p:nvSpPr>
              <p:spPr>
                <a:xfrm>
                  <a:off x="3794310" y="6067457"/>
                  <a:ext cx="650787" cy="343525"/>
                </a:xfrm>
                <a:custGeom>
                  <a:avLst/>
                  <a:gdLst>
                    <a:gd name="connsiteX0" fmla="*/ 182740 w 650787"/>
                    <a:gd name="connsiteY0" fmla="*/ 334813 h 343525"/>
                    <a:gd name="connsiteX1" fmla="*/ 241553 w 650787"/>
                    <a:gd name="connsiteY1" fmla="*/ 315769 h 343525"/>
                    <a:gd name="connsiteX2" fmla="*/ 337334 w 650787"/>
                    <a:gd name="connsiteY2" fmla="*/ 287483 h 343525"/>
                    <a:gd name="connsiteX3" fmla="*/ 532957 w 650787"/>
                    <a:gd name="connsiteY3" fmla="*/ 263538 h 343525"/>
                    <a:gd name="connsiteX4" fmla="*/ 543039 w 650787"/>
                    <a:gd name="connsiteY4" fmla="*/ 263678 h 343525"/>
                    <a:gd name="connsiteX5" fmla="*/ 639800 w 650787"/>
                    <a:gd name="connsiteY5" fmla="*/ 243093 h 343525"/>
                    <a:gd name="connsiteX6" fmla="*/ 648762 w 650787"/>
                    <a:gd name="connsiteY6" fmla="*/ 198563 h 343525"/>
                    <a:gd name="connsiteX7" fmla="*/ 642461 w 650787"/>
                    <a:gd name="connsiteY7" fmla="*/ 189041 h 343525"/>
                    <a:gd name="connsiteX8" fmla="*/ 618795 w 650787"/>
                    <a:gd name="connsiteY8" fmla="*/ 241833 h 343525"/>
                    <a:gd name="connsiteX9" fmla="*/ 538418 w 650787"/>
                    <a:gd name="connsiteY9" fmla="*/ 250095 h 343525"/>
                    <a:gd name="connsiteX10" fmla="*/ 440396 w 650787"/>
                    <a:gd name="connsiteY10" fmla="*/ 255976 h 343525"/>
                    <a:gd name="connsiteX11" fmla="*/ 337754 w 650787"/>
                    <a:gd name="connsiteY11" fmla="*/ 268579 h 343525"/>
                    <a:gd name="connsiteX12" fmla="*/ 225869 w 650787"/>
                    <a:gd name="connsiteY12" fmla="*/ 300926 h 343525"/>
                    <a:gd name="connsiteX13" fmla="*/ 93400 w 650787"/>
                    <a:gd name="connsiteY13" fmla="*/ 285522 h 343525"/>
                    <a:gd name="connsiteX14" fmla="*/ 69315 w 650787"/>
                    <a:gd name="connsiteY14" fmla="*/ 245754 h 343525"/>
                    <a:gd name="connsiteX15" fmla="*/ 50131 w 650787"/>
                    <a:gd name="connsiteY15" fmla="*/ 117626 h 343525"/>
                    <a:gd name="connsiteX16" fmla="*/ 47470 w 650787"/>
                    <a:gd name="connsiteY16" fmla="*/ 38368 h 343525"/>
                    <a:gd name="connsiteX17" fmla="*/ 41589 w 650787"/>
                    <a:gd name="connsiteY17" fmla="*/ 0 h 343525"/>
                    <a:gd name="connsiteX18" fmla="*/ 7002 w 650787"/>
                    <a:gd name="connsiteY18" fmla="*/ 840 h 343525"/>
                    <a:gd name="connsiteX19" fmla="*/ 0 w 650787"/>
                    <a:gd name="connsiteY19" fmla="*/ 306527 h 343525"/>
                    <a:gd name="connsiteX20" fmla="*/ 84999 w 650787"/>
                    <a:gd name="connsiteY20" fmla="*/ 342515 h 343525"/>
                    <a:gd name="connsiteX21" fmla="*/ 95641 w 650787"/>
                    <a:gd name="connsiteY21" fmla="*/ 343075 h 343525"/>
                    <a:gd name="connsiteX22" fmla="*/ 182740 w 650787"/>
                    <a:gd name="connsiteY22" fmla="*/ 334813 h 343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50787" h="343525">
                      <a:moveTo>
                        <a:pt x="182740" y="334813"/>
                      </a:moveTo>
                      <a:cubicBezTo>
                        <a:pt x="205705" y="327672"/>
                        <a:pt x="224749" y="321230"/>
                        <a:pt x="241553" y="315769"/>
                      </a:cubicBezTo>
                      <a:cubicBezTo>
                        <a:pt x="276841" y="304006"/>
                        <a:pt x="302326" y="295605"/>
                        <a:pt x="337334" y="287483"/>
                      </a:cubicBezTo>
                      <a:cubicBezTo>
                        <a:pt x="386625" y="276280"/>
                        <a:pt x="517833" y="263538"/>
                        <a:pt x="532957" y="263538"/>
                      </a:cubicBezTo>
                      <a:cubicBezTo>
                        <a:pt x="535897" y="263538"/>
                        <a:pt x="539258" y="263538"/>
                        <a:pt x="543039" y="263678"/>
                      </a:cubicBezTo>
                      <a:cubicBezTo>
                        <a:pt x="571185" y="264098"/>
                        <a:pt x="618515" y="264798"/>
                        <a:pt x="639800" y="243093"/>
                      </a:cubicBezTo>
                      <a:cubicBezTo>
                        <a:pt x="650302" y="232451"/>
                        <a:pt x="653243" y="217888"/>
                        <a:pt x="648762" y="198563"/>
                      </a:cubicBezTo>
                      <a:cubicBezTo>
                        <a:pt x="647922" y="195203"/>
                        <a:pt x="645681" y="191982"/>
                        <a:pt x="642461" y="189041"/>
                      </a:cubicBezTo>
                      <a:cubicBezTo>
                        <a:pt x="647922" y="210046"/>
                        <a:pt x="641060" y="232451"/>
                        <a:pt x="618795" y="241833"/>
                      </a:cubicBezTo>
                      <a:cubicBezTo>
                        <a:pt x="595690" y="251635"/>
                        <a:pt x="563203" y="249255"/>
                        <a:pt x="538418" y="250095"/>
                      </a:cubicBezTo>
                      <a:cubicBezTo>
                        <a:pt x="505791" y="251355"/>
                        <a:pt x="473164" y="254156"/>
                        <a:pt x="440396" y="255976"/>
                      </a:cubicBezTo>
                      <a:cubicBezTo>
                        <a:pt x="408749" y="257796"/>
                        <a:pt x="369121" y="263818"/>
                        <a:pt x="337754" y="268579"/>
                      </a:cubicBezTo>
                      <a:cubicBezTo>
                        <a:pt x="303026" y="273760"/>
                        <a:pt x="259197" y="290003"/>
                        <a:pt x="225869" y="300926"/>
                      </a:cubicBezTo>
                      <a:cubicBezTo>
                        <a:pt x="176719" y="317169"/>
                        <a:pt x="134990" y="334673"/>
                        <a:pt x="93400" y="285522"/>
                      </a:cubicBezTo>
                      <a:cubicBezTo>
                        <a:pt x="83458" y="273900"/>
                        <a:pt x="75617" y="259617"/>
                        <a:pt x="69315" y="245754"/>
                      </a:cubicBezTo>
                      <a:cubicBezTo>
                        <a:pt x="50831" y="205005"/>
                        <a:pt x="55732" y="161735"/>
                        <a:pt x="50131" y="117626"/>
                      </a:cubicBezTo>
                      <a:cubicBezTo>
                        <a:pt x="46910" y="91860"/>
                        <a:pt x="50551" y="66515"/>
                        <a:pt x="47470" y="38368"/>
                      </a:cubicBezTo>
                      <a:cubicBezTo>
                        <a:pt x="46070" y="26186"/>
                        <a:pt x="44670" y="11903"/>
                        <a:pt x="41589" y="0"/>
                      </a:cubicBezTo>
                      <a:lnTo>
                        <a:pt x="7002" y="840"/>
                      </a:lnTo>
                      <a:lnTo>
                        <a:pt x="0" y="306527"/>
                      </a:lnTo>
                      <a:cubicBezTo>
                        <a:pt x="14283" y="328092"/>
                        <a:pt x="57693" y="341115"/>
                        <a:pt x="84999" y="342515"/>
                      </a:cubicBezTo>
                      <a:cubicBezTo>
                        <a:pt x="88499" y="342655"/>
                        <a:pt x="92140" y="342935"/>
                        <a:pt x="95641" y="343075"/>
                      </a:cubicBezTo>
                      <a:cubicBezTo>
                        <a:pt x="122107" y="344755"/>
                        <a:pt x="154734" y="341675"/>
                        <a:pt x="182740" y="334813"/>
                      </a:cubicBezTo>
                      <a:close/>
                    </a:path>
                  </a:pathLst>
                </a:custGeom>
                <a:solidFill>
                  <a:srgbClr val="E9E7E7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D9A18F15-DD3A-4AB8-8589-74BF8BA6A4F3}"/>
                  </a:ext>
                </a:extLst>
              </p:cNvPr>
              <p:cNvSpPr/>
              <p:nvPr/>
            </p:nvSpPr>
            <p:spPr>
              <a:xfrm>
                <a:off x="3592659" y="5995647"/>
                <a:ext cx="274894" cy="403797"/>
              </a:xfrm>
              <a:custGeom>
                <a:avLst/>
                <a:gdLst>
                  <a:gd name="connsiteX0" fmla="*/ 80385 w 274894"/>
                  <a:gd name="connsiteY0" fmla="*/ 675 h 403797"/>
                  <a:gd name="connsiteX1" fmla="*/ 60081 w 274894"/>
                  <a:gd name="connsiteY1" fmla="*/ 12718 h 403797"/>
                  <a:gd name="connsiteX2" fmla="*/ 428 w 274894"/>
                  <a:gd name="connsiteY2" fmla="*/ 353552 h 403797"/>
                  <a:gd name="connsiteX3" fmla="*/ 15411 w 274894"/>
                  <a:gd name="connsiteY3" fmla="*/ 371756 h 403797"/>
                  <a:gd name="connsiteX4" fmla="*/ 194510 w 274894"/>
                  <a:gd name="connsiteY4" fmla="*/ 403123 h 403797"/>
                  <a:gd name="connsiteX5" fmla="*/ 214814 w 274894"/>
                  <a:gd name="connsiteY5" fmla="*/ 391080 h 403797"/>
                  <a:gd name="connsiteX6" fmla="*/ 274467 w 274894"/>
                  <a:gd name="connsiteY6" fmla="*/ 50106 h 403797"/>
                  <a:gd name="connsiteX7" fmla="*/ 259484 w 274894"/>
                  <a:gd name="connsiteY7" fmla="*/ 31902 h 403797"/>
                  <a:gd name="connsiteX8" fmla="*/ 80385 w 274894"/>
                  <a:gd name="connsiteY8" fmla="*/ 675 h 403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894" h="403797">
                    <a:moveTo>
                      <a:pt x="80385" y="675"/>
                    </a:moveTo>
                    <a:cubicBezTo>
                      <a:pt x="68902" y="-1286"/>
                      <a:pt x="62181" y="535"/>
                      <a:pt x="60081" y="12718"/>
                    </a:cubicBezTo>
                    <a:lnTo>
                      <a:pt x="428" y="353552"/>
                    </a:lnTo>
                    <a:cubicBezTo>
                      <a:pt x="-1673" y="365735"/>
                      <a:pt x="4068" y="369796"/>
                      <a:pt x="15411" y="371756"/>
                    </a:cubicBezTo>
                    <a:lnTo>
                      <a:pt x="194510" y="403123"/>
                    </a:lnTo>
                    <a:cubicBezTo>
                      <a:pt x="205992" y="405083"/>
                      <a:pt x="212714" y="403263"/>
                      <a:pt x="214814" y="391080"/>
                    </a:cubicBezTo>
                    <a:lnTo>
                      <a:pt x="274467" y="50106"/>
                    </a:lnTo>
                    <a:cubicBezTo>
                      <a:pt x="276568" y="37923"/>
                      <a:pt x="270827" y="33862"/>
                      <a:pt x="259484" y="31902"/>
                    </a:cubicBezTo>
                    <a:lnTo>
                      <a:pt x="80385" y="675"/>
                    </a:lnTo>
                    <a:close/>
                  </a:path>
                </a:pathLst>
              </a:custGeom>
              <a:solidFill>
                <a:srgbClr val="E6E7E8"/>
              </a:solidFill>
              <a:ln w="593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777" name="Graphic 16">
                <a:extLst>
                  <a:ext uri="{FF2B5EF4-FFF2-40B4-BE49-F238E27FC236}">
                    <a16:creationId xmlns:a16="http://schemas.microsoft.com/office/drawing/2014/main" id="{72711ACF-C7E9-439E-8C3C-5E12FF86C189}"/>
                  </a:ext>
                </a:extLst>
              </p:cNvPr>
              <p:cNvGrpSpPr/>
              <p:nvPr/>
            </p:nvGrpSpPr>
            <p:grpSpPr>
              <a:xfrm>
                <a:off x="3371362" y="5932929"/>
                <a:ext cx="442888" cy="474060"/>
                <a:chOff x="3371362" y="5932929"/>
                <a:chExt cx="442888" cy="474060"/>
              </a:xfrm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id="{81B23DC6-383E-4752-971C-1200AC7AD630}"/>
                    </a:ext>
                  </a:extLst>
                </p:cNvPr>
                <p:cNvSpPr/>
                <p:nvPr/>
              </p:nvSpPr>
              <p:spPr>
                <a:xfrm>
                  <a:off x="3371362" y="5932929"/>
                  <a:ext cx="442888" cy="474060"/>
                </a:xfrm>
                <a:custGeom>
                  <a:avLst/>
                  <a:gdLst>
                    <a:gd name="connsiteX0" fmla="*/ 102979 w 442888"/>
                    <a:gd name="connsiteY0" fmla="*/ 1639 h 474060"/>
                    <a:gd name="connsiteX1" fmla="*/ 69231 w 442888"/>
                    <a:gd name="connsiteY1" fmla="*/ 12841 h 474060"/>
                    <a:gd name="connsiteX2" fmla="*/ 336 w 442888"/>
                    <a:gd name="connsiteY2" fmla="*/ 407308 h 474060"/>
                    <a:gd name="connsiteX3" fmla="*/ 28342 w 442888"/>
                    <a:gd name="connsiteY3" fmla="*/ 429292 h 474060"/>
                    <a:gd name="connsiteX4" fmla="*/ 343131 w 442888"/>
                    <a:gd name="connsiteY4" fmla="*/ 472422 h 474060"/>
                    <a:gd name="connsiteX5" fmla="*/ 376878 w 442888"/>
                    <a:gd name="connsiteY5" fmla="*/ 461219 h 474060"/>
                    <a:gd name="connsiteX6" fmla="*/ 442553 w 442888"/>
                    <a:gd name="connsiteY6" fmla="*/ 86077 h 474060"/>
                    <a:gd name="connsiteX7" fmla="*/ 414547 w 442888"/>
                    <a:gd name="connsiteY7" fmla="*/ 64093 h 474060"/>
                    <a:gd name="connsiteX8" fmla="*/ 102979 w 442888"/>
                    <a:gd name="connsiteY8" fmla="*/ 1639 h 474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2888" h="474060">
                      <a:moveTo>
                        <a:pt x="102979" y="1639"/>
                      </a:moveTo>
                      <a:cubicBezTo>
                        <a:pt x="83094" y="-1862"/>
                        <a:pt x="71612" y="-462"/>
                        <a:pt x="69231" y="12841"/>
                      </a:cubicBezTo>
                      <a:lnTo>
                        <a:pt x="336" y="407308"/>
                      </a:lnTo>
                      <a:cubicBezTo>
                        <a:pt x="-2044" y="420610"/>
                        <a:pt x="8318" y="425792"/>
                        <a:pt x="28342" y="429292"/>
                      </a:cubicBezTo>
                      <a:lnTo>
                        <a:pt x="343131" y="472422"/>
                      </a:lnTo>
                      <a:cubicBezTo>
                        <a:pt x="363015" y="475923"/>
                        <a:pt x="374498" y="474522"/>
                        <a:pt x="376878" y="461219"/>
                      </a:cubicBezTo>
                      <a:lnTo>
                        <a:pt x="442553" y="86077"/>
                      </a:lnTo>
                      <a:cubicBezTo>
                        <a:pt x="444933" y="72774"/>
                        <a:pt x="434571" y="67593"/>
                        <a:pt x="414547" y="64093"/>
                      </a:cubicBezTo>
                      <a:lnTo>
                        <a:pt x="102979" y="1639"/>
                      </a:lnTo>
                      <a:close/>
                    </a:path>
                  </a:pathLst>
                </a:custGeom>
                <a:solidFill>
                  <a:srgbClr val="F79355"/>
                </a:solidFill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id="{6845E612-8E5F-4B27-B876-5BC45535C88F}"/>
                    </a:ext>
                  </a:extLst>
                </p:cNvPr>
                <p:cNvSpPr/>
                <p:nvPr/>
              </p:nvSpPr>
              <p:spPr>
                <a:xfrm>
                  <a:off x="3705671" y="5997582"/>
                  <a:ext cx="105478" cy="406246"/>
                </a:xfrm>
                <a:custGeom>
                  <a:avLst/>
                  <a:gdLst>
                    <a:gd name="connsiteX0" fmla="*/ 42009 w 105478"/>
                    <a:gd name="connsiteY0" fmla="*/ 325011 h 406246"/>
                    <a:gd name="connsiteX1" fmla="*/ 63994 w 105478"/>
                    <a:gd name="connsiteY1" fmla="*/ 199123 h 406246"/>
                    <a:gd name="connsiteX2" fmla="*/ 77157 w 105478"/>
                    <a:gd name="connsiteY2" fmla="*/ 124767 h 406246"/>
                    <a:gd name="connsiteX3" fmla="*/ 90180 w 105478"/>
                    <a:gd name="connsiteY3" fmla="*/ 44530 h 406246"/>
                    <a:gd name="connsiteX4" fmla="*/ 67775 w 105478"/>
                    <a:gd name="connsiteY4" fmla="*/ 0 h 406246"/>
                    <a:gd name="connsiteX5" fmla="*/ 79677 w 105478"/>
                    <a:gd name="connsiteY5" fmla="*/ 2100 h 406246"/>
                    <a:gd name="connsiteX6" fmla="*/ 105163 w 105478"/>
                    <a:gd name="connsiteY6" fmla="*/ 14843 h 406246"/>
                    <a:gd name="connsiteX7" fmla="*/ 105163 w 105478"/>
                    <a:gd name="connsiteY7" fmla="*/ 20724 h 406246"/>
                    <a:gd name="connsiteX8" fmla="*/ 39489 w 105478"/>
                    <a:gd name="connsiteY8" fmla="*/ 395867 h 406246"/>
                    <a:gd name="connsiteX9" fmla="*/ 9102 w 105478"/>
                    <a:gd name="connsiteY9" fmla="*/ 404689 h 406246"/>
                    <a:gd name="connsiteX10" fmla="*/ 0 w 105478"/>
                    <a:gd name="connsiteY10" fmla="*/ 403148 h 406246"/>
                    <a:gd name="connsiteX11" fmla="*/ 42009 w 105478"/>
                    <a:gd name="connsiteY11" fmla="*/ 325011 h 406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5478" h="406246">
                      <a:moveTo>
                        <a:pt x="42009" y="325011"/>
                      </a:moveTo>
                      <a:cubicBezTo>
                        <a:pt x="48311" y="282862"/>
                        <a:pt x="57553" y="241273"/>
                        <a:pt x="63994" y="199123"/>
                      </a:cubicBezTo>
                      <a:cubicBezTo>
                        <a:pt x="67635" y="175178"/>
                        <a:pt x="72396" y="148572"/>
                        <a:pt x="77157" y="124767"/>
                      </a:cubicBezTo>
                      <a:cubicBezTo>
                        <a:pt x="81498" y="103063"/>
                        <a:pt x="88779" y="66655"/>
                        <a:pt x="90180" y="44530"/>
                      </a:cubicBezTo>
                      <a:cubicBezTo>
                        <a:pt x="91720" y="21005"/>
                        <a:pt x="90460" y="15403"/>
                        <a:pt x="67775" y="0"/>
                      </a:cubicBezTo>
                      <a:lnTo>
                        <a:pt x="79677" y="2100"/>
                      </a:lnTo>
                      <a:cubicBezTo>
                        <a:pt x="96201" y="5041"/>
                        <a:pt x="103623" y="8682"/>
                        <a:pt x="105163" y="14843"/>
                      </a:cubicBezTo>
                      <a:cubicBezTo>
                        <a:pt x="105583" y="16524"/>
                        <a:pt x="105583" y="18484"/>
                        <a:pt x="105163" y="20724"/>
                      </a:cubicBezTo>
                      <a:lnTo>
                        <a:pt x="39489" y="395867"/>
                      </a:lnTo>
                      <a:cubicBezTo>
                        <a:pt x="37948" y="404549"/>
                        <a:pt x="32487" y="408749"/>
                        <a:pt x="9102" y="404689"/>
                      </a:cubicBezTo>
                      <a:lnTo>
                        <a:pt x="0" y="403148"/>
                      </a:lnTo>
                      <a:cubicBezTo>
                        <a:pt x="41169" y="404408"/>
                        <a:pt x="38088" y="351617"/>
                        <a:pt x="42009" y="325011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DBBD57B-66EC-4C22-9A4C-730CDF1799D9}"/>
                    </a:ext>
                  </a:extLst>
                </p:cNvPr>
                <p:cNvSpPr/>
                <p:nvPr/>
              </p:nvSpPr>
              <p:spPr>
                <a:xfrm>
                  <a:off x="3374183" y="5935950"/>
                  <a:ext cx="197198" cy="446995"/>
                </a:xfrm>
                <a:custGeom>
                  <a:avLst/>
                  <a:gdLst>
                    <a:gd name="connsiteX0" fmla="*/ 115280 w 197198"/>
                    <a:gd name="connsiteY0" fmla="*/ 4219 h 446995"/>
                    <a:gd name="connsiteX1" fmla="*/ 115980 w 197198"/>
                    <a:gd name="connsiteY1" fmla="*/ 73674 h 446995"/>
                    <a:gd name="connsiteX2" fmla="*/ 95256 w 197198"/>
                    <a:gd name="connsiteY2" fmla="*/ 240031 h 446995"/>
                    <a:gd name="connsiteX3" fmla="*/ 136705 w 197198"/>
                    <a:gd name="connsiteY3" fmla="*/ 377401 h 446995"/>
                    <a:gd name="connsiteX4" fmla="*/ 197198 w 197198"/>
                    <a:gd name="connsiteY4" fmla="*/ 446996 h 446995"/>
                    <a:gd name="connsiteX5" fmla="*/ 25801 w 197198"/>
                    <a:gd name="connsiteY5" fmla="*/ 423471 h 446995"/>
                    <a:gd name="connsiteX6" fmla="*/ 315 w 197198"/>
                    <a:gd name="connsiteY6" fmla="*/ 410728 h 446995"/>
                    <a:gd name="connsiteX7" fmla="*/ 315 w 197198"/>
                    <a:gd name="connsiteY7" fmla="*/ 404847 h 446995"/>
                    <a:gd name="connsiteX8" fmla="*/ 69210 w 197198"/>
                    <a:gd name="connsiteY8" fmla="*/ 10381 h 446995"/>
                    <a:gd name="connsiteX9" fmla="*/ 99597 w 197198"/>
                    <a:gd name="connsiteY9" fmla="*/ 1559 h 446995"/>
                    <a:gd name="connsiteX10" fmla="*/ 115280 w 197198"/>
                    <a:gd name="connsiteY10" fmla="*/ 4219 h 446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7198" h="446995">
                      <a:moveTo>
                        <a:pt x="115280" y="4219"/>
                      </a:moveTo>
                      <a:cubicBezTo>
                        <a:pt x="115980" y="27324"/>
                        <a:pt x="117521" y="50429"/>
                        <a:pt x="115980" y="73674"/>
                      </a:cubicBezTo>
                      <a:cubicBezTo>
                        <a:pt x="112340" y="127026"/>
                        <a:pt x="93856" y="186119"/>
                        <a:pt x="95256" y="240031"/>
                      </a:cubicBezTo>
                      <a:cubicBezTo>
                        <a:pt x="96516" y="289041"/>
                        <a:pt x="107298" y="337352"/>
                        <a:pt x="136705" y="377401"/>
                      </a:cubicBezTo>
                      <a:cubicBezTo>
                        <a:pt x="155049" y="402186"/>
                        <a:pt x="172273" y="429212"/>
                        <a:pt x="197198" y="446996"/>
                      </a:cubicBezTo>
                      <a:lnTo>
                        <a:pt x="25801" y="423471"/>
                      </a:lnTo>
                      <a:cubicBezTo>
                        <a:pt x="9277" y="420530"/>
                        <a:pt x="1855" y="416889"/>
                        <a:pt x="315" y="410728"/>
                      </a:cubicBezTo>
                      <a:cubicBezTo>
                        <a:pt x="-105" y="409048"/>
                        <a:pt x="-105" y="407087"/>
                        <a:pt x="315" y="404847"/>
                      </a:cubicBezTo>
                      <a:lnTo>
                        <a:pt x="69210" y="10381"/>
                      </a:lnTo>
                      <a:cubicBezTo>
                        <a:pt x="70750" y="1699"/>
                        <a:pt x="76212" y="-2502"/>
                        <a:pt x="99597" y="1559"/>
                      </a:cubicBezTo>
                      <a:lnTo>
                        <a:pt x="115280" y="4219"/>
                      </a:lnTo>
                      <a:close/>
                    </a:path>
                  </a:pathLst>
                </a:custGeom>
                <a:solidFill>
                  <a:srgbClr val="E9E7E5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954" name="TextBox 953">
            <a:extLst>
              <a:ext uri="{FF2B5EF4-FFF2-40B4-BE49-F238E27FC236}">
                <a16:creationId xmlns:a16="http://schemas.microsoft.com/office/drawing/2014/main" id="{C61B8271-1E0E-458D-8F44-DD49A8DE85FF}"/>
              </a:ext>
            </a:extLst>
          </p:cNvPr>
          <p:cNvSpPr txBox="1"/>
          <p:nvPr/>
        </p:nvSpPr>
        <p:spPr>
          <a:xfrm>
            <a:off x="601154" y="3993550"/>
            <a:ext cx="3198311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144.000</a:t>
            </a:r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tổng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dư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nợ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cho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vay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</a:t>
            </a:r>
          </a:p>
          <a:p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tăng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>
                <a:solidFill>
                  <a:srgbClr val="ED7D3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0,51%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so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cuối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năm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2024</a:t>
            </a:r>
            <a:endParaRPr lang="en-US" sz="14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758" name="Freeform: Shape 1719">
            <a:extLst>
              <a:ext uri="{FF2B5EF4-FFF2-40B4-BE49-F238E27FC236}">
                <a16:creationId xmlns:a16="http://schemas.microsoft.com/office/drawing/2014/main" id="{B75AD3ED-4D05-49C4-81FC-79A1FA27D2D2}"/>
              </a:ext>
            </a:extLst>
          </p:cNvPr>
          <p:cNvSpPr/>
          <p:nvPr/>
        </p:nvSpPr>
        <p:spPr>
          <a:xfrm>
            <a:off x="2176114" y="7220644"/>
            <a:ext cx="878035" cy="36964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2" h="359">
                <a:moveTo>
                  <a:pt x="555" y="359"/>
                </a:moveTo>
                <a:lnTo>
                  <a:pt x="0" y="359"/>
                </a:lnTo>
                <a:lnTo>
                  <a:pt x="0" y="0"/>
                </a:lnTo>
                <a:lnTo>
                  <a:pt x="555" y="0"/>
                </a:lnTo>
                <a:lnTo>
                  <a:pt x="672" y="179"/>
                </a:lnTo>
                <a:close/>
              </a:path>
            </a:pathLst>
          </a:custGeom>
          <a:solidFill>
            <a:srgbClr val="1B98A8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200" b="0" i="0" u="none" strike="noStrike" kern="1200">
                <a:ln>
                  <a:noFill/>
                </a:ln>
                <a:solidFill>
                  <a:schemeClr val="bg1"/>
                </a:solidFill>
                <a:latin typeface="#9Slide01 Tieu de ngan" panose="00000800000000000000" pitchFamily="2" charset="0"/>
                <a:ea typeface="Arial Unicode MS" pitchFamily="2"/>
                <a:cs typeface="Arial Unicode MS" pitchFamily="2"/>
              </a:rPr>
              <a:t>=43,52%</a:t>
            </a:r>
            <a:endParaRPr lang="en-US" sz="1200" b="0" i="0" u="none" strike="noStrike" kern="1200" dirty="0">
              <a:ln>
                <a:noFill/>
              </a:ln>
              <a:solidFill>
                <a:schemeClr val="bg1"/>
              </a:solidFill>
              <a:latin typeface="#9Slide01 Tieu de ngan" panose="00000800000000000000" pitchFamily="2" charset="0"/>
              <a:ea typeface="Arial Unicode MS" pitchFamily="2"/>
              <a:cs typeface="Arial Unicode MS" pitchFamily="2"/>
            </a:endParaRPr>
          </a:p>
        </p:txBody>
      </p:sp>
      <p:grpSp>
        <p:nvGrpSpPr>
          <p:cNvPr id="759" name="Group 758">
            <a:extLst>
              <a:ext uri="{FF2B5EF4-FFF2-40B4-BE49-F238E27FC236}">
                <a16:creationId xmlns:a16="http://schemas.microsoft.com/office/drawing/2014/main" id="{D8891337-6651-47F6-A8EA-47B5B09C6BCF}"/>
              </a:ext>
            </a:extLst>
          </p:cNvPr>
          <p:cNvGrpSpPr/>
          <p:nvPr/>
        </p:nvGrpSpPr>
        <p:grpSpPr>
          <a:xfrm>
            <a:off x="3181944" y="7233354"/>
            <a:ext cx="185789" cy="346942"/>
            <a:chOff x="6682222" y="6629892"/>
            <a:chExt cx="759452" cy="1618951"/>
          </a:xfrm>
          <a:solidFill>
            <a:srgbClr val="1B98A8"/>
          </a:solidFill>
        </p:grpSpPr>
        <p:sp>
          <p:nvSpPr>
            <p:cNvPr id="1009" name="Freeform: Shape 1720">
              <a:extLst>
                <a:ext uri="{FF2B5EF4-FFF2-40B4-BE49-F238E27FC236}">
                  <a16:creationId xmlns:a16="http://schemas.microsoft.com/office/drawing/2014/main" id="{896FC437-2B82-4F43-8CA1-BCB5641A4D6A}"/>
                </a:ext>
              </a:extLst>
            </p:cNvPr>
            <p:cNvSpPr/>
            <p:nvPr/>
          </p:nvSpPr>
          <p:spPr>
            <a:xfrm>
              <a:off x="6845924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10" name="Freeform: Shape 1721">
              <a:extLst>
                <a:ext uri="{FF2B5EF4-FFF2-40B4-BE49-F238E27FC236}">
                  <a16:creationId xmlns:a16="http://schemas.microsoft.com/office/drawing/2014/main" id="{76B09EE4-ACB6-44D8-8ADF-188CE098E044}"/>
                </a:ext>
              </a:extLst>
            </p:cNvPr>
            <p:cNvSpPr/>
            <p:nvPr/>
          </p:nvSpPr>
          <p:spPr>
            <a:xfrm>
              <a:off x="668222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8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0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4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D7E97039-BC14-4DCB-BEB4-3A799CA57303}"/>
              </a:ext>
            </a:extLst>
          </p:cNvPr>
          <p:cNvGrpSpPr/>
          <p:nvPr/>
        </p:nvGrpSpPr>
        <p:grpSpPr>
          <a:xfrm>
            <a:off x="3433099" y="7233354"/>
            <a:ext cx="185789" cy="346942"/>
            <a:chOff x="7905531" y="6629892"/>
            <a:chExt cx="759452" cy="1618951"/>
          </a:xfrm>
          <a:solidFill>
            <a:srgbClr val="1B98A8"/>
          </a:solidFill>
        </p:grpSpPr>
        <p:sp>
          <p:nvSpPr>
            <p:cNvPr id="1007" name="Freeform: Shape 1726">
              <a:extLst>
                <a:ext uri="{FF2B5EF4-FFF2-40B4-BE49-F238E27FC236}">
                  <a16:creationId xmlns:a16="http://schemas.microsoft.com/office/drawing/2014/main" id="{B4A21901-C733-41B7-943B-D09E42D12141}"/>
                </a:ext>
              </a:extLst>
            </p:cNvPr>
            <p:cNvSpPr/>
            <p:nvPr/>
          </p:nvSpPr>
          <p:spPr>
            <a:xfrm>
              <a:off x="806924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08" name="Freeform: Shape 1727">
              <a:extLst>
                <a:ext uri="{FF2B5EF4-FFF2-40B4-BE49-F238E27FC236}">
                  <a16:creationId xmlns:a16="http://schemas.microsoft.com/office/drawing/2014/main" id="{0E6A3042-C4D1-4471-8FF3-C8B9589FEB15}"/>
                </a:ext>
              </a:extLst>
            </p:cNvPr>
            <p:cNvSpPr/>
            <p:nvPr/>
          </p:nvSpPr>
          <p:spPr>
            <a:xfrm>
              <a:off x="7905531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4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38FA8147-5751-4197-8EEB-25ADBAFE7B70}"/>
              </a:ext>
            </a:extLst>
          </p:cNvPr>
          <p:cNvGrpSpPr/>
          <p:nvPr/>
        </p:nvGrpSpPr>
        <p:grpSpPr>
          <a:xfrm>
            <a:off x="4434901" y="7233354"/>
            <a:ext cx="185789" cy="346942"/>
            <a:chOff x="17692002" y="6629892"/>
            <a:chExt cx="759452" cy="1618951"/>
          </a:xfrm>
        </p:grpSpPr>
        <p:sp>
          <p:nvSpPr>
            <p:cNvPr id="1005" name="Freeform: Shape 1774">
              <a:extLst>
                <a:ext uri="{FF2B5EF4-FFF2-40B4-BE49-F238E27FC236}">
                  <a16:creationId xmlns:a16="http://schemas.microsoft.com/office/drawing/2014/main" id="{51F6BE07-4177-4036-96B4-3076D69D603E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06" name="Freeform: Shape 1775">
              <a:extLst>
                <a:ext uri="{FF2B5EF4-FFF2-40B4-BE49-F238E27FC236}">
                  <a16:creationId xmlns:a16="http://schemas.microsoft.com/office/drawing/2014/main" id="{3AA0A72B-948E-40CD-BB26-CC64872062FC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65" name="Group 964">
            <a:extLst>
              <a:ext uri="{FF2B5EF4-FFF2-40B4-BE49-F238E27FC236}">
                <a16:creationId xmlns:a16="http://schemas.microsoft.com/office/drawing/2014/main" id="{B4B6740A-720A-42F8-8F7F-56E2309A8F10}"/>
              </a:ext>
            </a:extLst>
          </p:cNvPr>
          <p:cNvGrpSpPr/>
          <p:nvPr/>
        </p:nvGrpSpPr>
        <p:grpSpPr>
          <a:xfrm>
            <a:off x="4184858" y="7235504"/>
            <a:ext cx="184676" cy="346942"/>
            <a:chOff x="18919858" y="6629892"/>
            <a:chExt cx="754904" cy="1618951"/>
          </a:xfrm>
        </p:grpSpPr>
        <p:sp>
          <p:nvSpPr>
            <p:cNvPr id="1003" name="Freeform: Shape 1780">
              <a:extLst>
                <a:ext uri="{FF2B5EF4-FFF2-40B4-BE49-F238E27FC236}">
                  <a16:creationId xmlns:a16="http://schemas.microsoft.com/office/drawing/2014/main" id="{51CBE377-C7BC-412C-9295-1C9B3F53196B}"/>
                </a:ext>
              </a:extLst>
            </p:cNvPr>
            <p:cNvSpPr/>
            <p:nvPr/>
          </p:nvSpPr>
          <p:spPr>
            <a:xfrm>
              <a:off x="1907902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04" name="Freeform: Shape 1781">
              <a:extLst>
                <a:ext uri="{FF2B5EF4-FFF2-40B4-BE49-F238E27FC236}">
                  <a16:creationId xmlns:a16="http://schemas.microsoft.com/office/drawing/2014/main" id="{DD43CA9A-AD18-4E7E-BC55-2934CFC729E1}"/>
                </a:ext>
              </a:extLst>
            </p:cNvPr>
            <p:cNvSpPr/>
            <p:nvPr/>
          </p:nvSpPr>
          <p:spPr>
            <a:xfrm>
              <a:off x="18919858" y="7043725"/>
              <a:ext cx="754904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7" h="266">
                  <a:moveTo>
                    <a:pt x="128" y="0"/>
                  </a:moveTo>
                  <a:lnTo>
                    <a:pt x="127" y="0"/>
                  </a:lnTo>
                  <a:cubicBezTo>
                    <a:pt x="116" y="12"/>
                    <a:pt x="101" y="20"/>
                    <a:pt x="83" y="20"/>
                  </a:cubicBezTo>
                  <a:cubicBezTo>
                    <a:pt x="66" y="20"/>
                    <a:pt x="50" y="12"/>
                    <a:pt x="40" y="0"/>
                  </a:cubicBezTo>
                  <a:lnTo>
                    <a:pt x="38" y="0"/>
                  </a:lnTo>
                  <a:cubicBezTo>
                    <a:pt x="17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8" y="137"/>
                  </a:lnTo>
                  <a:lnTo>
                    <a:pt x="28" y="64"/>
                  </a:lnTo>
                  <a:cubicBezTo>
                    <a:pt x="28" y="62"/>
                    <a:pt x="30" y="60"/>
                    <a:pt x="32" y="60"/>
                  </a:cubicBezTo>
                  <a:cubicBezTo>
                    <a:pt x="35" y="60"/>
                    <a:pt x="37" y="62"/>
                    <a:pt x="37" y="64"/>
                  </a:cubicBezTo>
                  <a:lnTo>
                    <a:pt x="37" y="96"/>
                  </a:lnTo>
                  <a:lnTo>
                    <a:pt x="37" y="97"/>
                  </a:lnTo>
                  <a:lnTo>
                    <a:pt x="37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0" y="141"/>
                    <a:pt x="83" y="141"/>
                  </a:cubicBezTo>
                  <a:cubicBezTo>
                    <a:pt x="86" y="141"/>
                    <a:pt x="88" y="144"/>
                    <a:pt x="88" y="147"/>
                  </a:cubicBezTo>
                  <a:lnTo>
                    <a:pt x="88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2" y="60"/>
                    <a:pt x="134" y="60"/>
                  </a:cubicBezTo>
                  <a:cubicBezTo>
                    <a:pt x="136" y="60"/>
                    <a:pt x="138" y="62"/>
                    <a:pt x="138" y="64"/>
                  </a:cubicBezTo>
                  <a:lnTo>
                    <a:pt x="138" y="137"/>
                  </a:lnTo>
                  <a:lnTo>
                    <a:pt x="167" y="137"/>
                  </a:lnTo>
                  <a:lnTo>
                    <a:pt x="167" y="38"/>
                  </a:lnTo>
                  <a:cubicBezTo>
                    <a:pt x="167" y="17"/>
                    <a:pt x="149" y="0"/>
                    <a:pt x="128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68" name="Group 967">
            <a:extLst>
              <a:ext uri="{FF2B5EF4-FFF2-40B4-BE49-F238E27FC236}">
                <a16:creationId xmlns:a16="http://schemas.microsoft.com/office/drawing/2014/main" id="{8BF7FE73-37BD-4E53-B06E-B9D60E7C7EF0}"/>
              </a:ext>
            </a:extLst>
          </p:cNvPr>
          <p:cNvGrpSpPr/>
          <p:nvPr/>
        </p:nvGrpSpPr>
        <p:grpSpPr>
          <a:xfrm>
            <a:off x="3684254" y="7233354"/>
            <a:ext cx="185789" cy="346942"/>
            <a:chOff x="7905531" y="6629892"/>
            <a:chExt cx="759452" cy="1618951"/>
          </a:xfrm>
          <a:solidFill>
            <a:srgbClr val="1B98A8"/>
          </a:solidFill>
        </p:grpSpPr>
        <p:sp>
          <p:nvSpPr>
            <p:cNvPr id="1001" name="Freeform: Shape 1726">
              <a:extLst>
                <a:ext uri="{FF2B5EF4-FFF2-40B4-BE49-F238E27FC236}">
                  <a16:creationId xmlns:a16="http://schemas.microsoft.com/office/drawing/2014/main" id="{D121195A-8949-48AB-866B-B993EA3CAD44}"/>
                </a:ext>
              </a:extLst>
            </p:cNvPr>
            <p:cNvSpPr/>
            <p:nvPr/>
          </p:nvSpPr>
          <p:spPr>
            <a:xfrm>
              <a:off x="806924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02" name="Freeform: Shape 1727">
              <a:extLst>
                <a:ext uri="{FF2B5EF4-FFF2-40B4-BE49-F238E27FC236}">
                  <a16:creationId xmlns:a16="http://schemas.microsoft.com/office/drawing/2014/main" id="{1044A1A7-52D2-4DCB-9F73-80FEB7CC2799}"/>
                </a:ext>
              </a:extLst>
            </p:cNvPr>
            <p:cNvSpPr/>
            <p:nvPr/>
          </p:nvSpPr>
          <p:spPr>
            <a:xfrm>
              <a:off x="7905531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4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70" name="Group 969">
            <a:extLst>
              <a:ext uri="{FF2B5EF4-FFF2-40B4-BE49-F238E27FC236}">
                <a16:creationId xmlns:a16="http://schemas.microsoft.com/office/drawing/2014/main" id="{547064E1-A764-45E8-AFC3-0A150776D499}"/>
              </a:ext>
            </a:extLst>
          </p:cNvPr>
          <p:cNvGrpSpPr/>
          <p:nvPr/>
        </p:nvGrpSpPr>
        <p:grpSpPr>
          <a:xfrm>
            <a:off x="4686057" y="7233354"/>
            <a:ext cx="185789" cy="346942"/>
            <a:chOff x="17692002" y="6629892"/>
            <a:chExt cx="759452" cy="1618951"/>
          </a:xfrm>
        </p:grpSpPr>
        <p:sp>
          <p:nvSpPr>
            <p:cNvPr id="999" name="Freeform: Shape 1774">
              <a:extLst>
                <a:ext uri="{FF2B5EF4-FFF2-40B4-BE49-F238E27FC236}">
                  <a16:creationId xmlns:a16="http://schemas.microsoft.com/office/drawing/2014/main" id="{42B7365A-5BBB-4154-95AF-16B9EF70CBE5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00" name="Freeform: Shape 1775">
              <a:extLst>
                <a:ext uri="{FF2B5EF4-FFF2-40B4-BE49-F238E27FC236}">
                  <a16:creationId xmlns:a16="http://schemas.microsoft.com/office/drawing/2014/main" id="{031811BD-362C-4C21-A5F8-200B9B3CA503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72" name="Group 971">
            <a:extLst>
              <a:ext uri="{FF2B5EF4-FFF2-40B4-BE49-F238E27FC236}">
                <a16:creationId xmlns:a16="http://schemas.microsoft.com/office/drawing/2014/main" id="{8A031B1A-418A-44D3-B452-C3BA361C3BA4}"/>
              </a:ext>
            </a:extLst>
          </p:cNvPr>
          <p:cNvGrpSpPr/>
          <p:nvPr/>
        </p:nvGrpSpPr>
        <p:grpSpPr>
          <a:xfrm>
            <a:off x="4937211" y="7233354"/>
            <a:ext cx="185789" cy="346942"/>
            <a:chOff x="17692002" y="6629892"/>
            <a:chExt cx="759452" cy="1618951"/>
          </a:xfrm>
        </p:grpSpPr>
        <p:sp>
          <p:nvSpPr>
            <p:cNvPr id="997" name="Freeform: Shape 1774">
              <a:extLst>
                <a:ext uri="{FF2B5EF4-FFF2-40B4-BE49-F238E27FC236}">
                  <a16:creationId xmlns:a16="http://schemas.microsoft.com/office/drawing/2014/main" id="{979796A0-472A-4AF9-BAAC-814D5095499B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998" name="Freeform: Shape 1775">
              <a:extLst>
                <a:ext uri="{FF2B5EF4-FFF2-40B4-BE49-F238E27FC236}">
                  <a16:creationId xmlns:a16="http://schemas.microsoft.com/office/drawing/2014/main" id="{0CE6B3D7-A040-403C-8FFF-9CA3458B291F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75" name="Group 974">
            <a:extLst>
              <a:ext uri="{FF2B5EF4-FFF2-40B4-BE49-F238E27FC236}">
                <a16:creationId xmlns:a16="http://schemas.microsoft.com/office/drawing/2014/main" id="{87216A6D-A82C-4072-BA6D-F0B28DDDC1AB}"/>
              </a:ext>
            </a:extLst>
          </p:cNvPr>
          <p:cNvGrpSpPr/>
          <p:nvPr/>
        </p:nvGrpSpPr>
        <p:grpSpPr>
          <a:xfrm>
            <a:off x="5188366" y="7233354"/>
            <a:ext cx="185789" cy="346942"/>
            <a:chOff x="17692002" y="6629892"/>
            <a:chExt cx="759452" cy="1618951"/>
          </a:xfrm>
        </p:grpSpPr>
        <p:sp>
          <p:nvSpPr>
            <p:cNvPr id="995" name="Freeform: Shape 1774">
              <a:extLst>
                <a:ext uri="{FF2B5EF4-FFF2-40B4-BE49-F238E27FC236}">
                  <a16:creationId xmlns:a16="http://schemas.microsoft.com/office/drawing/2014/main" id="{2C5477E8-1A07-48B6-923A-6DA784C9E80B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996" name="Freeform: Shape 1775">
              <a:extLst>
                <a:ext uri="{FF2B5EF4-FFF2-40B4-BE49-F238E27FC236}">
                  <a16:creationId xmlns:a16="http://schemas.microsoft.com/office/drawing/2014/main" id="{AAD3F0FC-94A4-467F-89F5-FC0D740947C8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77" name="Group 976">
            <a:extLst>
              <a:ext uri="{FF2B5EF4-FFF2-40B4-BE49-F238E27FC236}">
                <a16:creationId xmlns:a16="http://schemas.microsoft.com/office/drawing/2014/main" id="{84B15E9D-AA19-4A06-B849-148F128DDA23}"/>
              </a:ext>
            </a:extLst>
          </p:cNvPr>
          <p:cNvGrpSpPr/>
          <p:nvPr/>
        </p:nvGrpSpPr>
        <p:grpSpPr>
          <a:xfrm>
            <a:off x="5439523" y="7233354"/>
            <a:ext cx="185789" cy="346942"/>
            <a:chOff x="17692002" y="6629892"/>
            <a:chExt cx="759452" cy="1618951"/>
          </a:xfrm>
        </p:grpSpPr>
        <p:sp>
          <p:nvSpPr>
            <p:cNvPr id="993" name="Freeform: Shape 1774">
              <a:extLst>
                <a:ext uri="{FF2B5EF4-FFF2-40B4-BE49-F238E27FC236}">
                  <a16:creationId xmlns:a16="http://schemas.microsoft.com/office/drawing/2014/main" id="{A7783D7B-E098-4148-8AE4-DF7DD2443B4E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994" name="Freeform: Shape 1775">
              <a:extLst>
                <a:ext uri="{FF2B5EF4-FFF2-40B4-BE49-F238E27FC236}">
                  <a16:creationId xmlns:a16="http://schemas.microsoft.com/office/drawing/2014/main" id="{C012E5DD-1004-4447-9681-11D185CD1061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9BC232CC-AD22-4239-88CF-B7BAC1C0D408}"/>
              </a:ext>
            </a:extLst>
          </p:cNvPr>
          <p:cNvGrpSpPr/>
          <p:nvPr/>
        </p:nvGrpSpPr>
        <p:grpSpPr>
          <a:xfrm>
            <a:off x="3935409" y="7228482"/>
            <a:ext cx="184083" cy="351815"/>
            <a:chOff x="4219500" y="2706705"/>
            <a:chExt cx="380468" cy="830068"/>
          </a:xfrm>
        </p:grpSpPr>
        <p:grpSp>
          <p:nvGrpSpPr>
            <p:cNvPr id="988" name="Group 987">
              <a:extLst>
                <a:ext uri="{FF2B5EF4-FFF2-40B4-BE49-F238E27FC236}">
                  <a16:creationId xmlns:a16="http://schemas.microsoft.com/office/drawing/2014/main" id="{81E0C5AD-9420-4B05-835C-EDA165C3D031}"/>
                </a:ext>
              </a:extLst>
            </p:cNvPr>
            <p:cNvGrpSpPr/>
            <p:nvPr/>
          </p:nvGrpSpPr>
          <p:grpSpPr>
            <a:xfrm>
              <a:off x="4219500" y="2927443"/>
              <a:ext cx="380468" cy="609330"/>
              <a:chOff x="4175527" y="3762190"/>
              <a:chExt cx="380468" cy="609330"/>
            </a:xfrm>
          </p:grpSpPr>
          <p:sp>
            <p:nvSpPr>
              <p:cNvPr id="991" name="Freeform: Shape 990">
                <a:extLst>
                  <a:ext uri="{FF2B5EF4-FFF2-40B4-BE49-F238E27FC236}">
                    <a16:creationId xmlns:a16="http://schemas.microsoft.com/office/drawing/2014/main" id="{30DAFBD2-8C55-4705-9D1B-E458D2975570}"/>
                  </a:ext>
                </a:extLst>
              </p:cNvPr>
              <p:cNvSpPr/>
              <p:nvPr/>
            </p:nvSpPr>
            <p:spPr>
              <a:xfrm>
                <a:off x="4175527" y="3762190"/>
                <a:ext cx="202934" cy="609330"/>
              </a:xfrm>
              <a:custGeom>
                <a:avLst/>
                <a:gdLst>
                  <a:gd name="connsiteX0" fmla="*/ 89141 w 202934"/>
                  <a:gd name="connsiteY0" fmla="*/ 0 h 609330"/>
                  <a:gd name="connsiteX1" fmla="*/ 91427 w 202934"/>
                  <a:gd name="connsiteY1" fmla="*/ 0 h 609330"/>
                  <a:gd name="connsiteX2" fmla="*/ 191997 w 202934"/>
                  <a:gd name="connsiteY2" fmla="*/ 45814 h 609330"/>
                  <a:gd name="connsiteX3" fmla="*/ 202934 w 202934"/>
                  <a:gd name="connsiteY3" fmla="*/ 43366 h 609330"/>
                  <a:gd name="connsiteX4" fmla="*/ 202934 w 202934"/>
                  <a:gd name="connsiteY4" fmla="*/ 335382 h 609330"/>
                  <a:gd name="connsiteX5" fmla="*/ 199997 w 202934"/>
                  <a:gd name="connsiteY5" fmla="*/ 327286 h 609330"/>
                  <a:gd name="connsiteX6" fmla="*/ 189711 w 202934"/>
                  <a:gd name="connsiteY6" fmla="*/ 322991 h 609330"/>
                  <a:gd name="connsiteX7" fmla="*/ 178283 w 202934"/>
                  <a:gd name="connsiteY7" fmla="*/ 336735 h 609330"/>
                  <a:gd name="connsiteX8" fmla="*/ 178283 w 202934"/>
                  <a:gd name="connsiteY8" fmla="*/ 609330 h 609330"/>
                  <a:gd name="connsiteX9" fmla="*/ 86856 w 202934"/>
                  <a:gd name="connsiteY9" fmla="*/ 609330 h 609330"/>
                  <a:gd name="connsiteX10" fmla="*/ 86856 w 202934"/>
                  <a:gd name="connsiteY10" fmla="*/ 222199 h 609330"/>
                  <a:gd name="connsiteX11" fmla="*/ 86856 w 202934"/>
                  <a:gd name="connsiteY11" fmla="*/ 219909 h 609330"/>
                  <a:gd name="connsiteX12" fmla="*/ 86856 w 202934"/>
                  <a:gd name="connsiteY12" fmla="*/ 146606 h 609330"/>
                  <a:gd name="connsiteX13" fmla="*/ 77713 w 202934"/>
                  <a:gd name="connsiteY13" fmla="*/ 137443 h 609330"/>
                  <a:gd name="connsiteX14" fmla="*/ 66285 w 202934"/>
                  <a:gd name="connsiteY14" fmla="*/ 146606 h 609330"/>
                  <a:gd name="connsiteX15" fmla="*/ 66285 w 202934"/>
                  <a:gd name="connsiteY15" fmla="*/ 313828 h 609330"/>
                  <a:gd name="connsiteX16" fmla="*/ 0 w 202934"/>
                  <a:gd name="connsiteY16" fmla="*/ 313828 h 609330"/>
                  <a:gd name="connsiteX17" fmla="*/ 0 w 202934"/>
                  <a:gd name="connsiteY17" fmla="*/ 87047 h 609330"/>
                  <a:gd name="connsiteX18" fmla="*/ 89141 w 202934"/>
                  <a:gd name="connsiteY18" fmla="*/ 0 h 60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2934" h="609330">
                    <a:moveTo>
                      <a:pt x="89141" y="0"/>
                    </a:moveTo>
                    <a:lnTo>
                      <a:pt x="91427" y="0"/>
                    </a:lnTo>
                    <a:cubicBezTo>
                      <a:pt x="116570" y="27489"/>
                      <a:pt x="150855" y="45814"/>
                      <a:pt x="191997" y="45814"/>
                    </a:cubicBezTo>
                    <a:lnTo>
                      <a:pt x="202934" y="43366"/>
                    </a:lnTo>
                    <a:lnTo>
                      <a:pt x="202934" y="335382"/>
                    </a:lnTo>
                    <a:lnTo>
                      <a:pt x="199997" y="327286"/>
                    </a:lnTo>
                    <a:cubicBezTo>
                      <a:pt x="197711" y="324709"/>
                      <a:pt x="194283" y="322991"/>
                      <a:pt x="189711" y="322991"/>
                    </a:cubicBezTo>
                    <a:cubicBezTo>
                      <a:pt x="185140" y="322991"/>
                      <a:pt x="178283" y="329863"/>
                      <a:pt x="178283" y="336735"/>
                    </a:cubicBezTo>
                    <a:lnTo>
                      <a:pt x="178283" y="609330"/>
                    </a:lnTo>
                    <a:lnTo>
                      <a:pt x="86856" y="609330"/>
                    </a:lnTo>
                    <a:lnTo>
                      <a:pt x="86856" y="222199"/>
                    </a:lnTo>
                    <a:lnTo>
                      <a:pt x="86856" y="219909"/>
                    </a:lnTo>
                    <a:lnTo>
                      <a:pt x="86856" y="146606"/>
                    </a:lnTo>
                    <a:cubicBezTo>
                      <a:pt x="86856" y="142024"/>
                      <a:pt x="82284" y="137443"/>
                      <a:pt x="77713" y="137443"/>
                    </a:cubicBezTo>
                    <a:cubicBezTo>
                      <a:pt x="70856" y="137443"/>
                      <a:pt x="66285" y="142024"/>
                      <a:pt x="66285" y="146606"/>
                    </a:cubicBezTo>
                    <a:lnTo>
                      <a:pt x="66285" y="313828"/>
                    </a:lnTo>
                    <a:lnTo>
                      <a:pt x="0" y="313828"/>
                    </a:lnTo>
                    <a:lnTo>
                      <a:pt x="0" y="87047"/>
                    </a:lnTo>
                    <a:cubicBezTo>
                      <a:pt x="0" y="38942"/>
                      <a:pt x="41142" y="0"/>
                      <a:pt x="89141" y="0"/>
                    </a:cubicBezTo>
                    <a:close/>
                  </a:path>
                </a:pathLst>
              </a:custGeom>
              <a:solidFill>
                <a:srgbClr val="1B98A8"/>
              </a:solidFill>
              <a:ln cap="flat">
                <a:noFill/>
                <a:prstDash val="solid"/>
              </a:ln>
            </p:spPr>
            <p:txBody>
              <a:bodyPr vert="horz" wrap="square" lIns="90000" tIns="45000" rIns="90000" bIns="45000" anchor="ctr" anchorCtr="1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4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992" name="Freeform: Shape 991">
                <a:extLst>
                  <a:ext uri="{FF2B5EF4-FFF2-40B4-BE49-F238E27FC236}">
                    <a16:creationId xmlns:a16="http://schemas.microsoft.com/office/drawing/2014/main" id="{9F3D5291-4696-4C86-8144-BF26051A1BE1}"/>
                  </a:ext>
                </a:extLst>
              </p:cNvPr>
              <p:cNvSpPr/>
              <p:nvPr/>
            </p:nvSpPr>
            <p:spPr>
              <a:xfrm flipH="1">
                <a:off x="4353061" y="3762190"/>
                <a:ext cx="202934" cy="609330"/>
              </a:xfrm>
              <a:custGeom>
                <a:avLst/>
                <a:gdLst>
                  <a:gd name="connsiteX0" fmla="*/ 89141 w 202934"/>
                  <a:gd name="connsiteY0" fmla="*/ 0 h 609330"/>
                  <a:gd name="connsiteX1" fmla="*/ 91427 w 202934"/>
                  <a:gd name="connsiteY1" fmla="*/ 0 h 609330"/>
                  <a:gd name="connsiteX2" fmla="*/ 191997 w 202934"/>
                  <a:gd name="connsiteY2" fmla="*/ 45814 h 609330"/>
                  <a:gd name="connsiteX3" fmla="*/ 202934 w 202934"/>
                  <a:gd name="connsiteY3" fmla="*/ 43366 h 609330"/>
                  <a:gd name="connsiteX4" fmla="*/ 202934 w 202934"/>
                  <a:gd name="connsiteY4" fmla="*/ 335382 h 609330"/>
                  <a:gd name="connsiteX5" fmla="*/ 199997 w 202934"/>
                  <a:gd name="connsiteY5" fmla="*/ 327286 h 609330"/>
                  <a:gd name="connsiteX6" fmla="*/ 189711 w 202934"/>
                  <a:gd name="connsiteY6" fmla="*/ 322991 h 609330"/>
                  <a:gd name="connsiteX7" fmla="*/ 178283 w 202934"/>
                  <a:gd name="connsiteY7" fmla="*/ 336735 h 609330"/>
                  <a:gd name="connsiteX8" fmla="*/ 178283 w 202934"/>
                  <a:gd name="connsiteY8" fmla="*/ 609330 h 609330"/>
                  <a:gd name="connsiteX9" fmla="*/ 86856 w 202934"/>
                  <a:gd name="connsiteY9" fmla="*/ 609330 h 609330"/>
                  <a:gd name="connsiteX10" fmla="*/ 86856 w 202934"/>
                  <a:gd name="connsiteY10" fmla="*/ 222199 h 609330"/>
                  <a:gd name="connsiteX11" fmla="*/ 86856 w 202934"/>
                  <a:gd name="connsiteY11" fmla="*/ 219909 h 609330"/>
                  <a:gd name="connsiteX12" fmla="*/ 86856 w 202934"/>
                  <a:gd name="connsiteY12" fmla="*/ 146606 h 609330"/>
                  <a:gd name="connsiteX13" fmla="*/ 77713 w 202934"/>
                  <a:gd name="connsiteY13" fmla="*/ 137443 h 609330"/>
                  <a:gd name="connsiteX14" fmla="*/ 66285 w 202934"/>
                  <a:gd name="connsiteY14" fmla="*/ 146606 h 609330"/>
                  <a:gd name="connsiteX15" fmla="*/ 66285 w 202934"/>
                  <a:gd name="connsiteY15" fmla="*/ 313828 h 609330"/>
                  <a:gd name="connsiteX16" fmla="*/ 0 w 202934"/>
                  <a:gd name="connsiteY16" fmla="*/ 313828 h 609330"/>
                  <a:gd name="connsiteX17" fmla="*/ 0 w 202934"/>
                  <a:gd name="connsiteY17" fmla="*/ 87047 h 609330"/>
                  <a:gd name="connsiteX18" fmla="*/ 89141 w 202934"/>
                  <a:gd name="connsiteY18" fmla="*/ 0 h 60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2934" h="609330">
                    <a:moveTo>
                      <a:pt x="89141" y="0"/>
                    </a:moveTo>
                    <a:lnTo>
                      <a:pt x="91427" y="0"/>
                    </a:lnTo>
                    <a:cubicBezTo>
                      <a:pt x="116570" y="27489"/>
                      <a:pt x="150855" y="45814"/>
                      <a:pt x="191997" y="45814"/>
                    </a:cubicBezTo>
                    <a:lnTo>
                      <a:pt x="202934" y="43366"/>
                    </a:lnTo>
                    <a:lnTo>
                      <a:pt x="202934" y="335382"/>
                    </a:lnTo>
                    <a:lnTo>
                      <a:pt x="199997" y="327286"/>
                    </a:lnTo>
                    <a:cubicBezTo>
                      <a:pt x="197711" y="324709"/>
                      <a:pt x="194283" y="322991"/>
                      <a:pt x="189711" y="322991"/>
                    </a:cubicBezTo>
                    <a:cubicBezTo>
                      <a:pt x="185140" y="322991"/>
                      <a:pt x="178283" y="329863"/>
                      <a:pt x="178283" y="336735"/>
                    </a:cubicBezTo>
                    <a:lnTo>
                      <a:pt x="178283" y="609330"/>
                    </a:lnTo>
                    <a:lnTo>
                      <a:pt x="86856" y="609330"/>
                    </a:lnTo>
                    <a:lnTo>
                      <a:pt x="86856" y="222199"/>
                    </a:lnTo>
                    <a:lnTo>
                      <a:pt x="86856" y="219909"/>
                    </a:lnTo>
                    <a:lnTo>
                      <a:pt x="86856" y="146606"/>
                    </a:lnTo>
                    <a:cubicBezTo>
                      <a:pt x="86856" y="142024"/>
                      <a:pt x="82284" y="137443"/>
                      <a:pt x="77713" y="137443"/>
                    </a:cubicBezTo>
                    <a:cubicBezTo>
                      <a:pt x="70856" y="137443"/>
                      <a:pt x="66285" y="142024"/>
                      <a:pt x="66285" y="146606"/>
                    </a:cubicBezTo>
                    <a:lnTo>
                      <a:pt x="66285" y="313828"/>
                    </a:lnTo>
                    <a:lnTo>
                      <a:pt x="0" y="313828"/>
                    </a:lnTo>
                    <a:lnTo>
                      <a:pt x="0" y="87047"/>
                    </a:lnTo>
                    <a:cubicBezTo>
                      <a:pt x="0" y="38942"/>
                      <a:pt x="41142" y="0"/>
                      <a:pt x="89141" y="0"/>
                    </a:cubicBezTo>
                    <a:close/>
                  </a:path>
                </a:pathLst>
              </a:custGeom>
              <a:solidFill>
                <a:srgbClr val="CFDADD"/>
              </a:solidFill>
              <a:ln cap="flat">
                <a:noFill/>
                <a:prstDash val="solid"/>
              </a:ln>
            </p:spPr>
            <p:txBody>
              <a:bodyPr vert="horz" wrap="square" lIns="90000" tIns="45000" rIns="90000" bIns="45000" anchor="ctr" anchorCtr="1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400" b="0" i="0" u="none" strike="noStrike" kern="1200">
                  <a:ln>
                    <a:noFill/>
                  </a:ln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D3C2DCF1-D213-4158-9940-A67B92F2AFDB}"/>
                </a:ext>
              </a:extLst>
            </p:cNvPr>
            <p:cNvSpPr/>
            <p:nvPr/>
          </p:nvSpPr>
          <p:spPr>
            <a:xfrm>
              <a:off x="4391445" y="2707714"/>
              <a:ext cx="112368" cy="220738"/>
            </a:xfrm>
            <a:custGeom>
              <a:avLst/>
              <a:gdLst>
                <a:gd name="connsiteX0" fmla="*/ 861 w 112368"/>
                <a:gd name="connsiteY0" fmla="*/ 0 h 220738"/>
                <a:gd name="connsiteX1" fmla="*/ 112368 w 112368"/>
                <a:gd name="connsiteY1" fmla="*/ 109231 h 220738"/>
                <a:gd name="connsiteX2" fmla="*/ 861 w 112368"/>
                <a:gd name="connsiteY2" fmla="*/ 220738 h 220738"/>
                <a:gd name="connsiteX3" fmla="*/ 0 w 112368"/>
                <a:gd name="connsiteY3" fmla="*/ 220562 h 220738"/>
                <a:gd name="connsiteX4" fmla="*/ 0 w 112368"/>
                <a:gd name="connsiteY4" fmla="*/ 169 h 22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68" h="220738">
                  <a:moveTo>
                    <a:pt x="861" y="0"/>
                  </a:moveTo>
                  <a:cubicBezTo>
                    <a:pt x="62304" y="0"/>
                    <a:pt x="112368" y="47789"/>
                    <a:pt x="112368" y="109231"/>
                  </a:cubicBezTo>
                  <a:cubicBezTo>
                    <a:pt x="112368" y="170674"/>
                    <a:pt x="62304" y="220738"/>
                    <a:pt x="861" y="220738"/>
                  </a:cubicBezTo>
                  <a:lnTo>
                    <a:pt x="0" y="220562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CF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AF65A29B-1EB8-468E-BAEC-51C7D2007985}"/>
                </a:ext>
              </a:extLst>
            </p:cNvPr>
            <p:cNvSpPr/>
            <p:nvPr/>
          </p:nvSpPr>
          <p:spPr>
            <a:xfrm flipH="1">
              <a:off x="4280903" y="2706705"/>
              <a:ext cx="112368" cy="220738"/>
            </a:xfrm>
            <a:custGeom>
              <a:avLst/>
              <a:gdLst>
                <a:gd name="connsiteX0" fmla="*/ 861 w 112368"/>
                <a:gd name="connsiteY0" fmla="*/ 0 h 220738"/>
                <a:gd name="connsiteX1" fmla="*/ 112368 w 112368"/>
                <a:gd name="connsiteY1" fmla="*/ 109231 h 220738"/>
                <a:gd name="connsiteX2" fmla="*/ 861 w 112368"/>
                <a:gd name="connsiteY2" fmla="*/ 220738 h 220738"/>
                <a:gd name="connsiteX3" fmla="*/ 0 w 112368"/>
                <a:gd name="connsiteY3" fmla="*/ 220562 h 220738"/>
                <a:gd name="connsiteX4" fmla="*/ 0 w 112368"/>
                <a:gd name="connsiteY4" fmla="*/ 169 h 22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68" h="220738">
                  <a:moveTo>
                    <a:pt x="861" y="0"/>
                  </a:moveTo>
                  <a:cubicBezTo>
                    <a:pt x="62304" y="0"/>
                    <a:pt x="112368" y="47789"/>
                    <a:pt x="112368" y="109231"/>
                  </a:cubicBezTo>
                  <a:cubicBezTo>
                    <a:pt x="112368" y="170674"/>
                    <a:pt x="62304" y="220738"/>
                    <a:pt x="861" y="220738"/>
                  </a:cubicBezTo>
                  <a:lnTo>
                    <a:pt x="0" y="220562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1B9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400"/>
            </a:p>
          </p:txBody>
        </p:sp>
      </p:grpSp>
      <p:grpSp>
        <p:nvGrpSpPr>
          <p:cNvPr id="1014" name="Group 1013">
            <a:extLst>
              <a:ext uri="{FF2B5EF4-FFF2-40B4-BE49-F238E27FC236}">
                <a16:creationId xmlns:a16="http://schemas.microsoft.com/office/drawing/2014/main" id="{F9FE18D6-B107-4ECC-AA22-0C9504F2E567}"/>
              </a:ext>
            </a:extLst>
          </p:cNvPr>
          <p:cNvGrpSpPr/>
          <p:nvPr/>
        </p:nvGrpSpPr>
        <p:grpSpPr>
          <a:xfrm>
            <a:off x="3285554" y="8448122"/>
            <a:ext cx="161555" cy="346942"/>
            <a:chOff x="6682222" y="6629892"/>
            <a:chExt cx="759452" cy="1618951"/>
          </a:xfrm>
          <a:solidFill>
            <a:srgbClr val="ED7D31"/>
          </a:solidFill>
        </p:grpSpPr>
        <p:sp>
          <p:nvSpPr>
            <p:cNvPr id="1042" name="Freeform: Shape 1720">
              <a:extLst>
                <a:ext uri="{FF2B5EF4-FFF2-40B4-BE49-F238E27FC236}">
                  <a16:creationId xmlns:a16="http://schemas.microsoft.com/office/drawing/2014/main" id="{A2C3070D-BC00-4525-BF4A-2A673D142706}"/>
                </a:ext>
              </a:extLst>
            </p:cNvPr>
            <p:cNvSpPr/>
            <p:nvPr/>
          </p:nvSpPr>
          <p:spPr>
            <a:xfrm>
              <a:off x="6845924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43" name="Freeform: Shape 1721">
              <a:extLst>
                <a:ext uri="{FF2B5EF4-FFF2-40B4-BE49-F238E27FC236}">
                  <a16:creationId xmlns:a16="http://schemas.microsoft.com/office/drawing/2014/main" id="{B2202000-6729-4936-90F9-83B308938667}"/>
                </a:ext>
              </a:extLst>
            </p:cNvPr>
            <p:cNvSpPr/>
            <p:nvPr/>
          </p:nvSpPr>
          <p:spPr>
            <a:xfrm>
              <a:off x="668222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8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0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4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15" name="Group 1014">
            <a:extLst>
              <a:ext uri="{FF2B5EF4-FFF2-40B4-BE49-F238E27FC236}">
                <a16:creationId xmlns:a16="http://schemas.microsoft.com/office/drawing/2014/main" id="{24195FDF-9E28-4BC1-8088-3DAC18547F7F}"/>
              </a:ext>
            </a:extLst>
          </p:cNvPr>
          <p:cNvGrpSpPr/>
          <p:nvPr/>
        </p:nvGrpSpPr>
        <p:grpSpPr>
          <a:xfrm>
            <a:off x="3503948" y="8448122"/>
            <a:ext cx="161555" cy="346942"/>
            <a:chOff x="7905531" y="6629892"/>
            <a:chExt cx="759452" cy="1618951"/>
          </a:xfrm>
          <a:solidFill>
            <a:srgbClr val="ED7D31"/>
          </a:solidFill>
        </p:grpSpPr>
        <p:sp>
          <p:nvSpPr>
            <p:cNvPr id="1040" name="Freeform: Shape 1726">
              <a:extLst>
                <a:ext uri="{FF2B5EF4-FFF2-40B4-BE49-F238E27FC236}">
                  <a16:creationId xmlns:a16="http://schemas.microsoft.com/office/drawing/2014/main" id="{573FE801-E1A0-4E73-B7B9-ED9B8B988ABE}"/>
                </a:ext>
              </a:extLst>
            </p:cNvPr>
            <p:cNvSpPr/>
            <p:nvPr/>
          </p:nvSpPr>
          <p:spPr>
            <a:xfrm>
              <a:off x="806924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41" name="Freeform: Shape 1727">
              <a:extLst>
                <a:ext uri="{FF2B5EF4-FFF2-40B4-BE49-F238E27FC236}">
                  <a16:creationId xmlns:a16="http://schemas.microsoft.com/office/drawing/2014/main" id="{1D0AD338-7C92-4B32-A130-764B5E16617E}"/>
                </a:ext>
              </a:extLst>
            </p:cNvPr>
            <p:cNvSpPr/>
            <p:nvPr/>
          </p:nvSpPr>
          <p:spPr>
            <a:xfrm>
              <a:off x="7905531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4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9CEFD1A0-2A27-4FA4-9F4A-5068B7ED567E}"/>
              </a:ext>
            </a:extLst>
          </p:cNvPr>
          <p:cNvGrpSpPr/>
          <p:nvPr/>
        </p:nvGrpSpPr>
        <p:grpSpPr>
          <a:xfrm>
            <a:off x="4375071" y="8448122"/>
            <a:ext cx="161555" cy="346942"/>
            <a:chOff x="17692002" y="6629892"/>
            <a:chExt cx="759452" cy="1618951"/>
          </a:xfrm>
          <a:solidFill>
            <a:srgbClr val="ED7D31"/>
          </a:solidFill>
        </p:grpSpPr>
        <p:sp>
          <p:nvSpPr>
            <p:cNvPr id="1038" name="Freeform: Shape 1774">
              <a:extLst>
                <a:ext uri="{FF2B5EF4-FFF2-40B4-BE49-F238E27FC236}">
                  <a16:creationId xmlns:a16="http://schemas.microsoft.com/office/drawing/2014/main" id="{E5E73D87-CA91-4261-8077-198B823A60B6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39" name="Freeform: Shape 1775">
              <a:extLst>
                <a:ext uri="{FF2B5EF4-FFF2-40B4-BE49-F238E27FC236}">
                  <a16:creationId xmlns:a16="http://schemas.microsoft.com/office/drawing/2014/main" id="{B6C4DC95-83D7-43CB-8268-4002B6D77948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17" name="Group 1016">
            <a:extLst>
              <a:ext uri="{FF2B5EF4-FFF2-40B4-BE49-F238E27FC236}">
                <a16:creationId xmlns:a16="http://schemas.microsoft.com/office/drawing/2014/main" id="{FBC07409-F372-4E13-803A-16E74AF0BA86}"/>
              </a:ext>
            </a:extLst>
          </p:cNvPr>
          <p:cNvGrpSpPr/>
          <p:nvPr/>
        </p:nvGrpSpPr>
        <p:grpSpPr>
          <a:xfrm>
            <a:off x="4157645" y="8450270"/>
            <a:ext cx="160586" cy="346942"/>
            <a:chOff x="18919858" y="6629892"/>
            <a:chExt cx="754904" cy="1618951"/>
          </a:xfrm>
          <a:solidFill>
            <a:srgbClr val="ED7D31"/>
          </a:solidFill>
        </p:grpSpPr>
        <p:sp>
          <p:nvSpPr>
            <p:cNvPr id="1036" name="Freeform: Shape 1780">
              <a:extLst>
                <a:ext uri="{FF2B5EF4-FFF2-40B4-BE49-F238E27FC236}">
                  <a16:creationId xmlns:a16="http://schemas.microsoft.com/office/drawing/2014/main" id="{5FDFDA53-4251-4767-978E-ED582EFAA850}"/>
                </a:ext>
              </a:extLst>
            </p:cNvPr>
            <p:cNvSpPr/>
            <p:nvPr/>
          </p:nvSpPr>
          <p:spPr>
            <a:xfrm>
              <a:off x="1907902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37" name="Freeform: Shape 1781">
              <a:extLst>
                <a:ext uri="{FF2B5EF4-FFF2-40B4-BE49-F238E27FC236}">
                  <a16:creationId xmlns:a16="http://schemas.microsoft.com/office/drawing/2014/main" id="{7F906824-3FB7-4AF3-8EA5-D257D9507211}"/>
                </a:ext>
              </a:extLst>
            </p:cNvPr>
            <p:cNvSpPr/>
            <p:nvPr/>
          </p:nvSpPr>
          <p:spPr>
            <a:xfrm>
              <a:off x="18919858" y="7043725"/>
              <a:ext cx="754904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7" h="266">
                  <a:moveTo>
                    <a:pt x="128" y="0"/>
                  </a:moveTo>
                  <a:lnTo>
                    <a:pt x="127" y="0"/>
                  </a:lnTo>
                  <a:cubicBezTo>
                    <a:pt x="116" y="12"/>
                    <a:pt x="101" y="20"/>
                    <a:pt x="83" y="20"/>
                  </a:cubicBezTo>
                  <a:cubicBezTo>
                    <a:pt x="66" y="20"/>
                    <a:pt x="50" y="12"/>
                    <a:pt x="40" y="0"/>
                  </a:cubicBezTo>
                  <a:lnTo>
                    <a:pt x="38" y="0"/>
                  </a:lnTo>
                  <a:cubicBezTo>
                    <a:pt x="17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8" y="137"/>
                  </a:lnTo>
                  <a:lnTo>
                    <a:pt x="28" y="64"/>
                  </a:lnTo>
                  <a:cubicBezTo>
                    <a:pt x="28" y="62"/>
                    <a:pt x="30" y="60"/>
                    <a:pt x="32" y="60"/>
                  </a:cubicBezTo>
                  <a:cubicBezTo>
                    <a:pt x="35" y="60"/>
                    <a:pt x="37" y="62"/>
                    <a:pt x="37" y="64"/>
                  </a:cubicBezTo>
                  <a:lnTo>
                    <a:pt x="37" y="96"/>
                  </a:lnTo>
                  <a:lnTo>
                    <a:pt x="37" y="97"/>
                  </a:lnTo>
                  <a:lnTo>
                    <a:pt x="37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0" y="141"/>
                    <a:pt x="83" y="141"/>
                  </a:cubicBezTo>
                  <a:cubicBezTo>
                    <a:pt x="86" y="141"/>
                    <a:pt x="88" y="144"/>
                    <a:pt x="88" y="147"/>
                  </a:cubicBezTo>
                  <a:lnTo>
                    <a:pt x="88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2" y="60"/>
                    <a:pt x="134" y="60"/>
                  </a:cubicBezTo>
                  <a:cubicBezTo>
                    <a:pt x="136" y="60"/>
                    <a:pt x="138" y="62"/>
                    <a:pt x="138" y="64"/>
                  </a:cubicBezTo>
                  <a:lnTo>
                    <a:pt x="138" y="137"/>
                  </a:lnTo>
                  <a:lnTo>
                    <a:pt x="167" y="137"/>
                  </a:lnTo>
                  <a:lnTo>
                    <a:pt x="167" y="38"/>
                  </a:lnTo>
                  <a:cubicBezTo>
                    <a:pt x="167" y="17"/>
                    <a:pt x="149" y="0"/>
                    <a:pt x="12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18" name="Group 1017">
            <a:extLst>
              <a:ext uri="{FF2B5EF4-FFF2-40B4-BE49-F238E27FC236}">
                <a16:creationId xmlns:a16="http://schemas.microsoft.com/office/drawing/2014/main" id="{6D29E8AA-2CF1-4681-A1AC-058C48009DBD}"/>
              </a:ext>
            </a:extLst>
          </p:cNvPr>
          <p:cNvGrpSpPr/>
          <p:nvPr/>
        </p:nvGrpSpPr>
        <p:grpSpPr>
          <a:xfrm>
            <a:off x="3722340" y="8448122"/>
            <a:ext cx="161555" cy="346942"/>
            <a:chOff x="7905531" y="6629892"/>
            <a:chExt cx="759452" cy="1618951"/>
          </a:xfrm>
          <a:solidFill>
            <a:srgbClr val="ED7D31"/>
          </a:solidFill>
        </p:grpSpPr>
        <p:sp>
          <p:nvSpPr>
            <p:cNvPr id="1034" name="Freeform: Shape 1726">
              <a:extLst>
                <a:ext uri="{FF2B5EF4-FFF2-40B4-BE49-F238E27FC236}">
                  <a16:creationId xmlns:a16="http://schemas.microsoft.com/office/drawing/2014/main" id="{E1D9CE54-74FD-4AEC-8A94-477F34DB014A}"/>
                </a:ext>
              </a:extLst>
            </p:cNvPr>
            <p:cNvSpPr/>
            <p:nvPr/>
          </p:nvSpPr>
          <p:spPr>
            <a:xfrm>
              <a:off x="806924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35" name="Freeform: Shape 1727">
              <a:extLst>
                <a:ext uri="{FF2B5EF4-FFF2-40B4-BE49-F238E27FC236}">
                  <a16:creationId xmlns:a16="http://schemas.microsoft.com/office/drawing/2014/main" id="{255FD69B-002A-4A0D-A917-F6031E4C19C0}"/>
                </a:ext>
              </a:extLst>
            </p:cNvPr>
            <p:cNvSpPr/>
            <p:nvPr/>
          </p:nvSpPr>
          <p:spPr>
            <a:xfrm>
              <a:off x="7905531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2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4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3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19" name="Group 1018">
            <a:extLst>
              <a:ext uri="{FF2B5EF4-FFF2-40B4-BE49-F238E27FC236}">
                <a16:creationId xmlns:a16="http://schemas.microsoft.com/office/drawing/2014/main" id="{7ED255C2-129C-4295-8155-A1BC42CDAEEB}"/>
              </a:ext>
            </a:extLst>
          </p:cNvPr>
          <p:cNvGrpSpPr/>
          <p:nvPr/>
        </p:nvGrpSpPr>
        <p:grpSpPr>
          <a:xfrm>
            <a:off x="4593464" y="8448122"/>
            <a:ext cx="161555" cy="346942"/>
            <a:chOff x="17692002" y="6629892"/>
            <a:chExt cx="759452" cy="1618951"/>
          </a:xfrm>
          <a:solidFill>
            <a:srgbClr val="ED7D31"/>
          </a:solidFill>
        </p:grpSpPr>
        <p:sp>
          <p:nvSpPr>
            <p:cNvPr id="1032" name="Freeform: Shape 1774">
              <a:extLst>
                <a:ext uri="{FF2B5EF4-FFF2-40B4-BE49-F238E27FC236}">
                  <a16:creationId xmlns:a16="http://schemas.microsoft.com/office/drawing/2014/main" id="{1EAB6B76-41EE-447F-B8D7-575AF7BA2C5A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33" name="Freeform: Shape 1775">
              <a:extLst>
                <a:ext uri="{FF2B5EF4-FFF2-40B4-BE49-F238E27FC236}">
                  <a16:creationId xmlns:a16="http://schemas.microsoft.com/office/drawing/2014/main" id="{DA69D755-1021-4D18-87B3-BD710BCCB827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20" name="Group 1019">
            <a:extLst>
              <a:ext uri="{FF2B5EF4-FFF2-40B4-BE49-F238E27FC236}">
                <a16:creationId xmlns:a16="http://schemas.microsoft.com/office/drawing/2014/main" id="{1D7617FA-1160-4FB9-8D96-8DB29D8D9F73}"/>
              </a:ext>
            </a:extLst>
          </p:cNvPr>
          <p:cNvGrpSpPr/>
          <p:nvPr/>
        </p:nvGrpSpPr>
        <p:grpSpPr>
          <a:xfrm>
            <a:off x="4811858" y="8448122"/>
            <a:ext cx="161555" cy="346942"/>
            <a:chOff x="17692002" y="6629892"/>
            <a:chExt cx="759452" cy="1618951"/>
          </a:xfrm>
          <a:solidFill>
            <a:srgbClr val="ED7D31"/>
          </a:solidFill>
        </p:grpSpPr>
        <p:sp>
          <p:nvSpPr>
            <p:cNvPr id="1030" name="Freeform: Shape 1774">
              <a:extLst>
                <a:ext uri="{FF2B5EF4-FFF2-40B4-BE49-F238E27FC236}">
                  <a16:creationId xmlns:a16="http://schemas.microsoft.com/office/drawing/2014/main" id="{99324787-E55C-47B6-9793-6F04FF5E92D0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31" name="Freeform: Shape 1775">
              <a:extLst>
                <a:ext uri="{FF2B5EF4-FFF2-40B4-BE49-F238E27FC236}">
                  <a16:creationId xmlns:a16="http://schemas.microsoft.com/office/drawing/2014/main" id="{99C6A0F9-D956-440B-AC77-DF0B209363C3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21" name="Group 1020">
            <a:extLst>
              <a:ext uri="{FF2B5EF4-FFF2-40B4-BE49-F238E27FC236}">
                <a16:creationId xmlns:a16="http://schemas.microsoft.com/office/drawing/2014/main" id="{9179DF72-BCAF-4D32-A820-72EC97CD1147}"/>
              </a:ext>
            </a:extLst>
          </p:cNvPr>
          <p:cNvGrpSpPr/>
          <p:nvPr/>
        </p:nvGrpSpPr>
        <p:grpSpPr>
          <a:xfrm>
            <a:off x="5030251" y="8448122"/>
            <a:ext cx="161555" cy="346942"/>
            <a:chOff x="17692002" y="6629892"/>
            <a:chExt cx="759452" cy="1618951"/>
          </a:xfrm>
          <a:solidFill>
            <a:srgbClr val="ED7D31"/>
          </a:solidFill>
        </p:grpSpPr>
        <p:sp>
          <p:nvSpPr>
            <p:cNvPr id="1028" name="Freeform: Shape 1774">
              <a:extLst>
                <a:ext uri="{FF2B5EF4-FFF2-40B4-BE49-F238E27FC236}">
                  <a16:creationId xmlns:a16="http://schemas.microsoft.com/office/drawing/2014/main" id="{DFA81764-4189-459D-9CFE-2C679213382F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29" name="Freeform: Shape 1775">
              <a:extLst>
                <a:ext uri="{FF2B5EF4-FFF2-40B4-BE49-F238E27FC236}">
                  <a16:creationId xmlns:a16="http://schemas.microsoft.com/office/drawing/2014/main" id="{C2ED63AC-CA55-4069-9A0F-21B697DB069B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8FA57E17-3FB2-4E3C-98B6-EB67548C1A4C}"/>
              </a:ext>
            </a:extLst>
          </p:cNvPr>
          <p:cNvGrpSpPr/>
          <p:nvPr/>
        </p:nvGrpSpPr>
        <p:grpSpPr>
          <a:xfrm>
            <a:off x="5248645" y="8448122"/>
            <a:ext cx="161555" cy="346942"/>
            <a:chOff x="17692002" y="6629892"/>
            <a:chExt cx="759452" cy="1618951"/>
          </a:xfrm>
        </p:grpSpPr>
        <p:sp>
          <p:nvSpPr>
            <p:cNvPr id="1026" name="Freeform: Shape 1774">
              <a:extLst>
                <a:ext uri="{FF2B5EF4-FFF2-40B4-BE49-F238E27FC236}">
                  <a16:creationId xmlns:a16="http://schemas.microsoft.com/office/drawing/2014/main" id="{4E705BE2-8BB5-44EA-9C24-FAE7FD775F10}"/>
                </a:ext>
              </a:extLst>
            </p:cNvPr>
            <p:cNvSpPr/>
            <p:nvPr/>
          </p:nvSpPr>
          <p:spPr>
            <a:xfrm>
              <a:off x="17855716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2" y="97"/>
                    <a:pt x="0" y="75"/>
                    <a:pt x="0" y="48"/>
                  </a:cubicBezTo>
                  <a:cubicBezTo>
                    <a:pt x="0" y="21"/>
                    <a:pt x="22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27" name="Freeform: Shape 1775">
              <a:extLst>
                <a:ext uri="{FF2B5EF4-FFF2-40B4-BE49-F238E27FC236}">
                  <a16:creationId xmlns:a16="http://schemas.microsoft.com/office/drawing/2014/main" id="{76133ED3-0660-476F-8234-7C2E68D788C8}"/>
                </a:ext>
              </a:extLst>
            </p:cNvPr>
            <p:cNvSpPr/>
            <p:nvPr/>
          </p:nvSpPr>
          <p:spPr>
            <a:xfrm>
              <a:off x="17692002" y="7043725"/>
              <a:ext cx="759452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8" h="266">
                  <a:moveTo>
                    <a:pt x="129" y="0"/>
                  </a:moveTo>
                  <a:lnTo>
                    <a:pt x="128" y="0"/>
                  </a:lnTo>
                  <a:cubicBezTo>
                    <a:pt x="117" y="12"/>
                    <a:pt x="101" y="20"/>
                    <a:pt x="84" y="20"/>
                  </a:cubicBezTo>
                  <a:cubicBezTo>
                    <a:pt x="66" y="20"/>
                    <a:pt x="51" y="12"/>
                    <a:pt x="40" y="0"/>
                  </a:cubicBezTo>
                  <a:lnTo>
                    <a:pt x="39" y="0"/>
                  </a:lnTo>
                  <a:cubicBezTo>
                    <a:pt x="18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9" y="137"/>
                  </a:lnTo>
                  <a:lnTo>
                    <a:pt x="29" y="64"/>
                  </a:lnTo>
                  <a:cubicBezTo>
                    <a:pt x="29" y="62"/>
                    <a:pt x="31" y="60"/>
                    <a:pt x="33" y="60"/>
                  </a:cubicBezTo>
                  <a:cubicBezTo>
                    <a:pt x="36" y="60"/>
                    <a:pt x="38" y="62"/>
                    <a:pt x="38" y="64"/>
                  </a:cubicBezTo>
                  <a:lnTo>
                    <a:pt x="38" y="96"/>
                  </a:lnTo>
                  <a:lnTo>
                    <a:pt x="38" y="97"/>
                  </a:lnTo>
                  <a:lnTo>
                    <a:pt x="38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1" y="141"/>
                    <a:pt x="84" y="141"/>
                  </a:cubicBezTo>
                  <a:cubicBezTo>
                    <a:pt x="87" y="141"/>
                    <a:pt x="89" y="144"/>
                    <a:pt x="89" y="147"/>
                  </a:cubicBezTo>
                  <a:lnTo>
                    <a:pt x="89" y="266"/>
                  </a:lnTo>
                  <a:lnTo>
                    <a:pt x="131" y="266"/>
                  </a:lnTo>
                  <a:lnTo>
                    <a:pt x="131" y="97"/>
                  </a:lnTo>
                  <a:lnTo>
                    <a:pt x="131" y="64"/>
                  </a:lnTo>
                  <a:cubicBezTo>
                    <a:pt x="131" y="62"/>
                    <a:pt x="133" y="60"/>
                    <a:pt x="135" y="60"/>
                  </a:cubicBezTo>
                  <a:cubicBezTo>
                    <a:pt x="137" y="60"/>
                    <a:pt x="139" y="62"/>
                    <a:pt x="139" y="64"/>
                  </a:cubicBezTo>
                  <a:lnTo>
                    <a:pt x="139" y="137"/>
                  </a:lnTo>
                  <a:lnTo>
                    <a:pt x="168" y="137"/>
                  </a:lnTo>
                  <a:lnTo>
                    <a:pt x="168" y="38"/>
                  </a:lnTo>
                  <a:cubicBezTo>
                    <a:pt x="168" y="17"/>
                    <a:pt x="150" y="0"/>
                    <a:pt x="129" y="0"/>
                  </a:cubicBezTo>
                  <a:close/>
                </a:path>
              </a:pathLst>
            </a:custGeom>
            <a:solidFill>
              <a:srgbClr val="CFDADD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grpSp>
        <p:nvGrpSpPr>
          <p:cNvPr id="1023" name="Group 1022">
            <a:extLst>
              <a:ext uri="{FF2B5EF4-FFF2-40B4-BE49-F238E27FC236}">
                <a16:creationId xmlns:a16="http://schemas.microsoft.com/office/drawing/2014/main" id="{05C66552-8DD6-46C6-8904-42434DC953F2}"/>
              </a:ext>
            </a:extLst>
          </p:cNvPr>
          <p:cNvGrpSpPr/>
          <p:nvPr/>
        </p:nvGrpSpPr>
        <p:grpSpPr>
          <a:xfrm>
            <a:off x="3948017" y="8450270"/>
            <a:ext cx="160586" cy="346942"/>
            <a:chOff x="18919858" y="6629892"/>
            <a:chExt cx="754904" cy="1618951"/>
          </a:xfrm>
          <a:solidFill>
            <a:srgbClr val="ED7D31"/>
          </a:solidFill>
        </p:grpSpPr>
        <p:sp>
          <p:nvSpPr>
            <p:cNvPr id="1024" name="Freeform: Shape 1780">
              <a:extLst>
                <a:ext uri="{FF2B5EF4-FFF2-40B4-BE49-F238E27FC236}">
                  <a16:creationId xmlns:a16="http://schemas.microsoft.com/office/drawing/2014/main" id="{1DAD2C3D-CE14-4CDE-BE7B-541728FD5147}"/>
                </a:ext>
              </a:extLst>
            </p:cNvPr>
            <p:cNvSpPr/>
            <p:nvPr/>
          </p:nvSpPr>
          <p:spPr>
            <a:xfrm>
              <a:off x="19079025" y="6629892"/>
              <a:ext cx="436571" cy="43657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7" h="97">
                  <a:moveTo>
                    <a:pt x="97" y="48"/>
                  </a:moveTo>
                  <a:cubicBezTo>
                    <a:pt x="97" y="75"/>
                    <a:pt x="75" y="97"/>
                    <a:pt x="48" y="97"/>
                  </a:cubicBezTo>
                  <a:cubicBezTo>
                    <a:pt x="21" y="97"/>
                    <a:pt x="0" y="75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75" y="0"/>
                    <a:pt x="97" y="21"/>
                    <a:pt x="97" y="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025" name="Freeform: Shape 1781">
              <a:extLst>
                <a:ext uri="{FF2B5EF4-FFF2-40B4-BE49-F238E27FC236}">
                  <a16:creationId xmlns:a16="http://schemas.microsoft.com/office/drawing/2014/main" id="{8412F04F-4911-4609-855C-72E947DED788}"/>
                </a:ext>
              </a:extLst>
            </p:cNvPr>
            <p:cNvSpPr/>
            <p:nvPr/>
          </p:nvSpPr>
          <p:spPr>
            <a:xfrm>
              <a:off x="18919858" y="7043725"/>
              <a:ext cx="754904" cy="120511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67" h="266">
                  <a:moveTo>
                    <a:pt x="128" y="0"/>
                  </a:moveTo>
                  <a:lnTo>
                    <a:pt x="127" y="0"/>
                  </a:lnTo>
                  <a:cubicBezTo>
                    <a:pt x="116" y="12"/>
                    <a:pt x="101" y="20"/>
                    <a:pt x="83" y="20"/>
                  </a:cubicBezTo>
                  <a:cubicBezTo>
                    <a:pt x="66" y="20"/>
                    <a:pt x="50" y="12"/>
                    <a:pt x="40" y="0"/>
                  </a:cubicBezTo>
                  <a:lnTo>
                    <a:pt x="38" y="0"/>
                  </a:lnTo>
                  <a:cubicBezTo>
                    <a:pt x="17" y="0"/>
                    <a:pt x="0" y="17"/>
                    <a:pt x="0" y="38"/>
                  </a:cubicBezTo>
                  <a:lnTo>
                    <a:pt x="0" y="137"/>
                  </a:lnTo>
                  <a:lnTo>
                    <a:pt x="28" y="137"/>
                  </a:lnTo>
                  <a:lnTo>
                    <a:pt x="28" y="64"/>
                  </a:lnTo>
                  <a:cubicBezTo>
                    <a:pt x="28" y="62"/>
                    <a:pt x="30" y="60"/>
                    <a:pt x="32" y="60"/>
                  </a:cubicBezTo>
                  <a:cubicBezTo>
                    <a:pt x="35" y="60"/>
                    <a:pt x="37" y="62"/>
                    <a:pt x="37" y="64"/>
                  </a:cubicBezTo>
                  <a:lnTo>
                    <a:pt x="37" y="96"/>
                  </a:lnTo>
                  <a:lnTo>
                    <a:pt x="37" y="97"/>
                  </a:lnTo>
                  <a:lnTo>
                    <a:pt x="37" y="266"/>
                  </a:lnTo>
                  <a:lnTo>
                    <a:pt x="78" y="266"/>
                  </a:lnTo>
                  <a:lnTo>
                    <a:pt x="78" y="147"/>
                  </a:lnTo>
                  <a:cubicBezTo>
                    <a:pt x="78" y="144"/>
                    <a:pt x="80" y="141"/>
                    <a:pt x="83" y="141"/>
                  </a:cubicBezTo>
                  <a:cubicBezTo>
                    <a:pt x="86" y="141"/>
                    <a:pt x="88" y="144"/>
                    <a:pt x="88" y="147"/>
                  </a:cubicBezTo>
                  <a:lnTo>
                    <a:pt x="88" y="266"/>
                  </a:lnTo>
                  <a:lnTo>
                    <a:pt x="130" y="266"/>
                  </a:lnTo>
                  <a:lnTo>
                    <a:pt x="130" y="97"/>
                  </a:lnTo>
                  <a:lnTo>
                    <a:pt x="130" y="64"/>
                  </a:lnTo>
                  <a:cubicBezTo>
                    <a:pt x="130" y="62"/>
                    <a:pt x="132" y="60"/>
                    <a:pt x="134" y="60"/>
                  </a:cubicBezTo>
                  <a:cubicBezTo>
                    <a:pt x="136" y="60"/>
                    <a:pt x="138" y="62"/>
                    <a:pt x="138" y="64"/>
                  </a:cubicBezTo>
                  <a:lnTo>
                    <a:pt x="138" y="137"/>
                  </a:lnTo>
                  <a:lnTo>
                    <a:pt x="167" y="137"/>
                  </a:lnTo>
                  <a:lnTo>
                    <a:pt x="167" y="38"/>
                  </a:lnTo>
                  <a:cubicBezTo>
                    <a:pt x="167" y="17"/>
                    <a:pt x="149" y="0"/>
                    <a:pt x="12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400" b="0" i="0" u="none" strike="noStrike" kern="1200">
                <a:ln>
                  <a:noFill/>
                </a:ln>
                <a:solidFill>
                  <a:schemeClr val="accent2"/>
                </a:solidFill>
                <a:latin typeface="Arial" pitchFamily="18"/>
                <a:ea typeface="Arial Unicode MS" pitchFamily="2"/>
                <a:cs typeface="Arial Unicode MS" pitchFamily="2"/>
              </a:endParaRPr>
            </a:p>
          </p:txBody>
        </p:sp>
      </p:grpSp>
      <p:sp>
        <p:nvSpPr>
          <p:cNvPr id="1013" name="Freeform: Shape 1719">
            <a:extLst>
              <a:ext uri="{FF2B5EF4-FFF2-40B4-BE49-F238E27FC236}">
                <a16:creationId xmlns:a16="http://schemas.microsoft.com/office/drawing/2014/main" id="{82B4F7CC-E0E2-4D14-AAEC-BF4E7AE47946}"/>
              </a:ext>
            </a:extLst>
          </p:cNvPr>
          <p:cNvSpPr/>
          <p:nvPr/>
        </p:nvSpPr>
        <p:spPr>
          <a:xfrm>
            <a:off x="2194786" y="8437846"/>
            <a:ext cx="918210" cy="36964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2" h="359">
                <a:moveTo>
                  <a:pt x="555" y="359"/>
                </a:moveTo>
                <a:lnTo>
                  <a:pt x="0" y="359"/>
                </a:lnTo>
                <a:lnTo>
                  <a:pt x="0" y="0"/>
                </a:lnTo>
                <a:lnTo>
                  <a:pt x="555" y="0"/>
                </a:lnTo>
                <a:lnTo>
                  <a:pt x="672" y="179"/>
                </a:lnTo>
                <a:close/>
              </a:path>
            </a:pathLst>
          </a:custGeom>
          <a:solidFill>
            <a:srgbClr val="ED7D3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>
                <a:solidFill>
                  <a:schemeClr val="bg1"/>
                </a:solidFill>
                <a:latin typeface="#9Slide01 Tieu de ngan" panose="00000800000000000000" pitchFamily="2" charset="0"/>
              </a:rPr>
              <a:t>= 94,81%</a:t>
            </a:r>
            <a:endParaRPr lang="en-US" sz="1400" dirty="0">
              <a:solidFill>
                <a:schemeClr val="bg1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1EE39AF-1C14-4314-A4E6-82E5B2D7F05C}"/>
              </a:ext>
            </a:extLst>
          </p:cNvPr>
          <p:cNvSpPr txBox="1"/>
          <p:nvPr/>
        </p:nvSpPr>
        <p:spPr>
          <a:xfrm>
            <a:off x="334614" y="7278254"/>
            <a:ext cx="1748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>
              <a:defRPr sz="1100">
                <a:solidFill>
                  <a:srgbClr val="053F7B"/>
                </a:solidFill>
                <a:effectLst/>
                <a:latin typeface="#9Slide02 Noi dung dai" panose="02000000000000000000" pitchFamily="2" charset="0"/>
                <a:ea typeface="#9Slide02 Noi dung dai" panose="02000000000000000000" pitchFamily="2" charset="0"/>
              </a:defRPr>
            </a:lvl1pPr>
          </a:lstStyle>
          <a:p>
            <a:r>
              <a:rPr lang="en-GB" sz="1400" b="1" kern="0" dirty="0" err="1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Tham</a:t>
            </a:r>
            <a:r>
              <a:rPr lang="en-GB" sz="1400" b="1" kern="0" dirty="0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GB" sz="1400" b="1" kern="0" dirty="0" err="1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gia</a:t>
            </a:r>
            <a:r>
              <a:rPr lang="en-GB" sz="1400" b="1" kern="0" dirty="0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BHXH </a:t>
            </a:r>
          </a:p>
          <a:p>
            <a:r>
              <a:rPr lang="en-GB" sz="1600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264.142</a:t>
            </a:r>
            <a:r>
              <a:rPr lang="en-GB" sz="16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GB" sz="1400" b="1" kern="0" dirty="0" err="1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người</a:t>
            </a:r>
            <a:endParaRPr lang="en-US" sz="1600" b="1" kern="0" dirty="0">
              <a:solidFill>
                <a:srgbClr val="1B98A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19F23F1F-AD41-44E9-B160-966A2B969572}"/>
              </a:ext>
            </a:extLst>
          </p:cNvPr>
          <p:cNvSpPr txBox="1"/>
          <p:nvPr/>
        </p:nvSpPr>
        <p:spPr>
          <a:xfrm>
            <a:off x="423830" y="8362916"/>
            <a:ext cx="16592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kern="0" dirty="0" err="1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Tham</a:t>
            </a:r>
            <a:r>
              <a:rPr lang="en-GB" sz="1400" b="1" kern="0" dirty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GB" sz="1400" b="1" kern="0" dirty="0" err="1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gia</a:t>
            </a:r>
            <a:r>
              <a:rPr lang="en-GB" sz="1400" b="1" kern="0" dirty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BHYT </a:t>
            </a:r>
          </a:p>
          <a:p>
            <a:pPr algn="r"/>
            <a:r>
              <a:rPr lang="en-GB" sz="1600" b="1" kern="0">
                <a:solidFill>
                  <a:srgbClr val="1B98A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1.148.478 </a:t>
            </a:r>
            <a:r>
              <a:rPr lang="en-GB" sz="1400" b="1" kern="0" dirty="0" err="1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người</a:t>
            </a:r>
            <a:endParaRPr lang="en-US" sz="1400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7B4D50CC-C3D4-46E2-B921-3720E74133B6}"/>
              </a:ext>
            </a:extLst>
          </p:cNvPr>
          <p:cNvSpPr txBox="1"/>
          <p:nvPr/>
        </p:nvSpPr>
        <p:spPr>
          <a:xfrm>
            <a:off x="2110574" y="8790801"/>
            <a:ext cx="1748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Dân số</a:t>
            </a:r>
            <a:endParaRPr lang="en-US" sz="1400" b="1" kern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966" name="TextBox 965">
            <a:extLst>
              <a:ext uri="{FF2B5EF4-FFF2-40B4-BE49-F238E27FC236}">
                <a16:creationId xmlns:a16="http://schemas.microsoft.com/office/drawing/2014/main" id="{E95E78C7-7312-4A5A-B68B-FD5CC07923FF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TÀI CHÍNH, NGÂN SÁCH, BẢO HIỂM</a:t>
            </a:r>
          </a:p>
        </p:txBody>
      </p:sp>
      <p:sp>
        <p:nvSpPr>
          <p:cNvPr id="967" name="Rectangle 966">
            <a:extLst>
              <a:ext uri="{FF2B5EF4-FFF2-40B4-BE49-F238E27FC236}">
                <a16:creationId xmlns:a16="http://schemas.microsoft.com/office/drawing/2014/main" id="{DF8BFD54-C777-4A28-A9F5-10B0B1339342}"/>
              </a:ext>
            </a:extLst>
          </p:cNvPr>
          <p:cNvSpPr/>
          <p:nvPr/>
        </p:nvSpPr>
        <p:spPr>
          <a:xfrm>
            <a:off x="273158" y="1064333"/>
            <a:ext cx="5854484" cy="205986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69" name="Rectangle 968">
            <a:extLst>
              <a:ext uri="{FF2B5EF4-FFF2-40B4-BE49-F238E27FC236}">
                <a16:creationId xmlns:a16="http://schemas.microsoft.com/office/drawing/2014/main" id="{5DE9BBAA-161C-475D-A14D-5DB80B783B03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1" name="Right Triangle 970">
            <a:extLst>
              <a:ext uri="{FF2B5EF4-FFF2-40B4-BE49-F238E27FC236}">
                <a16:creationId xmlns:a16="http://schemas.microsoft.com/office/drawing/2014/main" id="{D8FA5EFF-2D2C-4696-B38E-ECFAE3CBA038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" name="TextBox 972">
            <a:extLst>
              <a:ext uri="{FF2B5EF4-FFF2-40B4-BE49-F238E27FC236}">
                <a16:creationId xmlns:a16="http://schemas.microsoft.com/office/drawing/2014/main" id="{D87DDC5B-8123-49C4-816B-3A2E595782A8}"/>
              </a:ext>
            </a:extLst>
          </p:cNvPr>
          <p:cNvSpPr txBox="1"/>
          <p:nvPr/>
        </p:nvSpPr>
        <p:spPr>
          <a:xfrm>
            <a:off x="648624" y="923144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Thu, chi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ngân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sách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nhà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đến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20/01/2025 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4" name="TextBox 973">
            <a:extLst>
              <a:ext uri="{FF2B5EF4-FFF2-40B4-BE49-F238E27FC236}">
                <a16:creationId xmlns:a16="http://schemas.microsoft.com/office/drawing/2014/main" id="{45BF6E32-2346-476F-B329-D416F2545D0F}"/>
              </a:ext>
            </a:extLst>
          </p:cNvPr>
          <p:cNvSpPr txBox="1"/>
          <p:nvPr/>
        </p:nvSpPr>
        <p:spPr>
          <a:xfrm>
            <a:off x="431502" y="2062093"/>
            <a:ext cx="1407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30,87</a:t>
            </a:r>
            <a:r>
              <a:rPr lang="en-US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6" name="TextBox 975">
            <a:extLst>
              <a:ext uri="{FF2B5EF4-FFF2-40B4-BE49-F238E27FC236}">
                <a16:creationId xmlns:a16="http://schemas.microsoft.com/office/drawing/2014/main" id="{980253C7-617E-4CD2-BFDB-DF7E3053E252}"/>
              </a:ext>
            </a:extLst>
          </p:cNvPr>
          <p:cNvSpPr txBox="1"/>
          <p:nvPr/>
        </p:nvSpPr>
        <p:spPr>
          <a:xfrm>
            <a:off x="243713" y="1763974"/>
            <a:ext cx="199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1.122,7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lang="en-US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lang="en-US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8" name="TextBox 977">
            <a:extLst>
              <a:ext uri="{FF2B5EF4-FFF2-40B4-BE49-F238E27FC236}">
                <a16:creationId xmlns:a16="http://schemas.microsoft.com/office/drawing/2014/main" id="{B23E7E7C-9087-4461-93FE-3B55E0C11D24}"/>
              </a:ext>
            </a:extLst>
          </p:cNvPr>
          <p:cNvSpPr txBox="1"/>
          <p:nvPr/>
        </p:nvSpPr>
        <p:spPr>
          <a:xfrm>
            <a:off x="286053" y="2403441"/>
            <a:ext cx="1911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 Ngân sách NN</a:t>
            </a:r>
          </a:p>
        </p:txBody>
      </p:sp>
      <p:sp>
        <p:nvSpPr>
          <p:cNvPr id="980" name="TextBox 979">
            <a:extLst>
              <a:ext uri="{FF2B5EF4-FFF2-40B4-BE49-F238E27FC236}">
                <a16:creationId xmlns:a16="http://schemas.microsoft.com/office/drawing/2014/main" id="{D1162BDF-2D16-486C-A647-BFA373A712EF}"/>
              </a:ext>
            </a:extLst>
          </p:cNvPr>
          <p:cNvSpPr txBox="1"/>
          <p:nvPr/>
        </p:nvSpPr>
        <p:spPr>
          <a:xfrm>
            <a:off x="4149829" y="2020904"/>
            <a:ext cx="199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1.309,8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lang="en-US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lang="en-US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1" name="TextBox 980">
            <a:extLst>
              <a:ext uri="{FF2B5EF4-FFF2-40B4-BE49-F238E27FC236}">
                <a16:creationId xmlns:a16="http://schemas.microsoft.com/office/drawing/2014/main" id="{747923D1-BF97-44F5-9FEE-92DB91C1CB09}"/>
              </a:ext>
            </a:extLst>
          </p:cNvPr>
          <p:cNvSpPr txBox="1"/>
          <p:nvPr/>
        </p:nvSpPr>
        <p:spPr>
          <a:xfrm>
            <a:off x="4228722" y="2403441"/>
            <a:ext cx="1858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Chi Ngân sách NN</a:t>
            </a:r>
          </a:p>
        </p:txBody>
      </p:sp>
      <p:sp>
        <p:nvSpPr>
          <p:cNvPr id="982" name="Rectangle 981">
            <a:extLst>
              <a:ext uri="{FF2B5EF4-FFF2-40B4-BE49-F238E27FC236}">
                <a16:creationId xmlns:a16="http://schemas.microsoft.com/office/drawing/2014/main" id="{56A93228-0AE8-4345-81A7-B9B8A85740F2}"/>
              </a:ext>
            </a:extLst>
          </p:cNvPr>
          <p:cNvSpPr/>
          <p:nvPr/>
        </p:nvSpPr>
        <p:spPr>
          <a:xfrm>
            <a:off x="273158" y="3617204"/>
            <a:ext cx="5854484" cy="249192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84" name="Rectangle 983">
            <a:extLst>
              <a:ext uri="{FF2B5EF4-FFF2-40B4-BE49-F238E27FC236}">
                <a16:creationId xmlns:a16="http://schemas.microsoft.com/office/drawing/2014/main" id="{6A6FF04A-C90C-419F-A1FE-895BD157C7C6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3394127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5" name="Right Triangle 984">
            <a:extLst>
              <a:ext uri="{FF2B5EF4-FFF2-40B4-BE49-F238E27FC236}">
                <a16:creationId xmlns:a16="http://schemas.microsoft.com/office/drawing/2014/main" id="{DEA54836-07E6-473C-8457-8DEE5334FF18}"/>
              </a:ext>
            </a:extLst>
          </p:cNvPr>
          <p:cNvSpPr/>
          <p:nvPr/>
        </p:nvSpPr>
        <p:spPr>
          <a:xfrm flipH="1">
            <a:off x="436592" y="3395224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6" name="TextBox 985">
            <a:extLst>
              <a:ext uri="{FF2B5EF4-FFF2-40B4-BE49-F238E27FC236}">
                <a16:creationId xmlns:a16="http://schemas.microsoft.com/office/drawing/2014/main" id="{348EE82F-FF47-43DC-BC9C-307565EF384A}"/>
              </a:ext>
            </a:extLst>
          </p:cNvPr>
          <p:cNvSpPr txBox="1"/>
          <p:nvPr/>
        </p:nvSpPr>
        <p:spPr>
          <a:xfrm>
            <a:off x="588483" y="3468273"/>
            <a:ext cx="5315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Hoạt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động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ngân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hàng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,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dụng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ước tại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thời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điểm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ngày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31/01/2025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7" name="TextBox 986">
            <a:extLst>
              <a:ext uri="{FF2B5EF4-FFF2-40B4-BE49-F238E27FC236}">
                <a16:creationId xmlns:a16="http://schemas.microsoft.com/office/drawing/2014/main" id="{33ACB686-B886-4E39-B46F-66142606B162}"/>
              </a:ext>
            </a:extLst>
          </p:cNvPr>
          <p:cNvSpPr txBox="1"/>
          <p:nvPr/>
        </p:nvSpPr>
        <p:spPr>
          <a:xfrm>
            <a:off x="601154" y="4631636"/>
            <a:ext cx="2988319" cy="80021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140.000</a:t>
            </a:r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tổng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nguồn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vốn</a:t>
            </a:r>
            <a:endParaRPr lang="en-US" sz="14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  <a:p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huy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động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tăng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>
                <a:solidFill>
                  <a:srgbClr val="ED7D3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0,26%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so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</a:p>
          <a:p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cuối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năm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2023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431EF621-BAEA-49E9-95D8-E2F98B852E02}"/>
              </a:ext>
            </a:extLst>
          </p:cNvPr>
          <p:cNvSpPr txBox="1"/>
          <p:nvPr/>
        </p:nvSpPr>
        <p:spPr>
          <a:xfrm>
            <a:off x="601154" y="5515943"/>
            <a:ext cx="18085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lệ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nợ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xấu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1,05%</a:t>
            </a:r>
            <a:endParaRPr lang="en-US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16C0AB65-819E-4D51-B662-E506A9C5096B}"/>
              </a:ext>
            </a:extLst>
          </p:cNvPr>
          <p:cNvSpPr/>
          <p:nvPr/>
        </p:nvSpPr>
        <p:spPr>
          <a:xfrm>
            <a:off x="273158" y="6592189"/>
            <a:ext cx="5854484" cy="279958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51" name="Rectangle 1050">
            <a:extLst>
              <a:ext uri="{FF2B5EF4-FFF2-40B4-BE49-F238E27FC236}">
                <a16:creationId xmlns:a16="http://schemas.microsoft.com/office/drawing/2014/main" id="{4A29F9B1-CFC9-4AB2-996F-F278E66D2B1E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2051036" y="6369112"/>
            <a:ext cx="2253405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Right Triangle 1051">
            <a:extLst>
              <a:ext uri="{FF2B5EF4-FFF2-40B4-BE49-F238E27FC236}">
                <a16:creationId xmlns:a16="http://schemas.microsoft.com/office/drawing/2014/main" id="{DD4AC3DB-BA2A-4326-B04B-4A552F8572EB}"/>
              </a:ext>
            </a:extLst>
          </p:cNvPr>
          <p:cNvSpPr/>
          <p:nvPr/>
        </p:nvSpPr>
        <p:spPr>
          <a:xfrm flipH="1">
            <a:off x="1845368" y="6400800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143835D4-F6B4-477F-A179-6C3029F9C904}"/>
              </a:ext>
            </a:extLst>
          </p:cNvPr>
          <p:cNvSpPr txBox="1"/>
          <p:nvPr/>
        </p:nvSpPr>
        <p:spPr>
          <a:xfrm>
            <a:off x="2188985" y="6451000"/>
            <a:ext cx="2017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spc="-40">
                <a:solidFill>
                  <a:schemeClr val="bg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Hoạt động bảo hiểm</a:t>
            </a:r>
          </a:p>
        </p:txBody>
      </p:sp>
      <p:sp>
        <p:nvSpPr>
          <p:cNvPr id="958" name="TextBox 957">
            <a:extLst>
              <a:ext uri="{FF2B5EF4-FFF2-40B4-BE49-F238E27FC236}">
                <a16:creationId xmlns:a16="http://schemas.microsoft.com/office/drawing/2014/main" id="{DDD02CEA-D4B2-48B5-993A-424C007F2D62}"/>
              </a:ext>
            </a:extLst>
          </p:cNvPr>
          <p:cNvSpPr txBox="1"/>
          <p:nvPr/>
        </p:nvSpPr>
        <p:spPr>
          <a:xfrm>
            <a:off x="2110574" y="7598689"/>
            <a:ext cx="1748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Lực lượng lao động</a:t>
            </a:r>
            <a:endParaRPr lang="en-US" sz="1400" b="1" kern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24308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54EA2B3-5915-4AFA-B505-B2061CEC5A11}"/>
              </a:ext>
            </a:extLst>
          </p:cNvPr>
          <p:cNvGrpSpPr/>
          <p:nvPr/>
        </p:nvGrpSpPr>
        <p:grpSpPr>
          <a:xfrm>
            <a:off x="2273963" y="4649368"/>
            <a:ext cx="4413456" cy="2907310"/>
            <a:chOff x="2490068" y="6484410"/>
            <a:chExt cx="4823723" cy="3336124"/>
          </a:xfrm>
        </p:grpSpPr>
        <p:sp>
          <p:nvSpPr>
            <p:cNvPr id="123" name="9Slide.vn 3">
              <a:extLst>
                <a:ext uri="{FF2B5EF4-FFF2-40B4-BE49-F238E27FC236}">
                  <a16:creationId xmlns:a16="http://schemas.microsoft.com/office/drawing/2014/main" id="{D42F9502-1C16-40CF-80EF-739696A5C812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2621881" y="6754314"/>
              <a:ext cx="1349513" cy="988598"/>
            </a:xfrm>
            <a:custGeom>
              <a:avLst/>
              <a:gdLst>
                <a:gd name="T0" fmla="*/ 20 w 580"/>
                <a:gd name="T1" fmla="*/ 73 h 425"/>
                <a:gd name="T2" fmla="*/ 36 w 580"/>
                <a:gd name="T3" fmla="*/ 41 h 425"/>
                <a:gd name="T4" fmla="*/ 69 w 580"/>
                <a:gd name="T5" fmla="*/ 15 h 425"/>
                <a:gd name="T6" fmla="*/ 152 w 580"/>
                <a:gd name="T7" fmla="*/ 57 h 425"/>
                <a:gd name="T8" fmla="*/ 160 w 580"/>
                <a:gd name="T9" fmla="*/ 65 h 425"/>
                <a:gd name="T10" fmla="*/ 260 w 580"/>
                <a:gd name="T11" fmla="*/ 137 h 425"/>
                <a:gd name="T12" fmla="*/ 266 w 580"/>
                <a:gd name="T13" fmla="*/ 128 h 425"/>
                <a:gd name="T14" fmla="*/ 297 w 580"/>
                <a:gd name="T15" fmla="*/ 78 h 425"/>
                <a:gd name="T16" fmla="*/ 347 w 580"/>
                <a:gd name="T17" fmla="*/ 19 h 425"/>
                <a:gd name="T18" fmla="*/ 390 w 580"/>
                <a:gd name="T19" fmla="*/ 25 h 425"/>
                <a:gd name="T20" fmla="*/ 412 w 580"/>
                <a:gd name="T21" fmla="*/ 69 h 425"/>
                <a:gd name="T22" fmla="*/ 433 w 580"/>
                <a:gd name="T23" fmla="*/ 117 h 425"/>
                <a:gd name="T24" fmla="*/ 435 w 580"/>
                <a:gd name="T25" fmla="*/ 130 h 425"/>
                <a:gd name="T26" fmla="*/ 459 w 580"/>
                <a:gd name="T27" fmla="*/ 156 h 425"/>
                <a:gd name="T28" fmla="*/ 507 w 580"/>
                <a:gd name="T29" fmla="*/ 171 h 425"/>
                <a:gd name="T30" fmla="*/ 533 w 580"/>
                <a:gd name="T31" fmla="*/ 223 h 425"/>
                <a:gd name="T32" fmla="*/ 564 w 580"/>
                <a:gd name="T33" fmla="*/ 281 h 425"/>
                <a:gd name="T34" fmla="*/ 555 w 580"/>
                <a:gd name="T35" fmla="*/ 366 h 425"/>
                <a:gd name="T36" fmla="*/ 547 w 580"/>
                <a:gd name="T37" fmla="*/ 421 h 425"/>
                <a:gd name="T38" fmla="*/ 484 w 580"/>
                <a:gd name="T39" fmla="*/ 378 h 425"/>
                <a:gd name="T40" fmla="*/ 417 w 580"/>
                <a:gd name="T41" fmla="*/ 292 h 425"/>
                <a:gd name="T42" fmla="*/ 387 w 580"/>
                <a:gd name="T43" fmla="*/ 282 h 425"/>
                <a:gd name="T44" fmla="*/ 374 w 580"/>
                <a:gd name="T45" fmla="*/ 266 h 425"/>
                <a:gd name="T46" fmla="*/ 332 w 580"/>
                <a:gd name="T47" fmla="*/ 268 h 425"/>
                <a:gd name="T48" fmla="*/ 273 w 580"/>
                <a:gd name="T49" fmla="*/ 272 h 425"/>
                <a:gd name="T50" fmla="*/ 228 w 580"/>
                <a:gd name="T51" fmla="*/ 288 h 425"/>
                <a:gd name="T52" fmla="*/ 185 w 580"/>
                <a:gd name="T53" fmla="*/ 273 h 425"/>
                <a:gd name="T54" fmla="*/ 143 w 580"/>
                <a:gd name="T55" fmla="*/ 241 h 425"/>
                <a:gd name="T56" fmla="*/ 122 w 580"/>
                <a:gd name="T57" fmla="*/ 221 h 425"/>
                <a:gd name="T58" fmla="*/ 101 w 580"/>
                <a:gd name="T59" fmla="*/ 227 h 425"/>
                <a:gd name="T60" fmla="*/ 46 w 580"/>
                <a:gd name="T61" fmla="*/ 175 h 425"/>
                <a:gd name="T62" fmla="*/ 23 w 580"/>
                <a:gd name="T63" fmla="*/ 146 h 425"/>
                <a:gd name="T64" fmla="*/ 8 w 580"/>
                <a:gd name="T65" fmla="*/ 8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0" h="425">
                  <a:moveTo>
                    <a:pt x="8" y="85"/>
                  </a:moveTo>
                  <a:cubicBezTo>
                    <a:pt x="13" y="83"/>
                    <a:pt x="18" y="78"/>
                    <a:pt x="20" y="73"/>
                  </a:cubicBezTo>
                  <a:cubicBezTo>
                    <a:pt x="29" y="63"/>
                    <a:pt x="22" y="47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45" y="36"/>
                    <a:pt x="45" y="24"/>
                    <a:pt x="52" y="17"/>
                  </a:cubicBezTo>
                  <a:cubicBezTo>
                    <a:pt x="57" y="10"/>
                    <a:pt x="65" y="5"/>
                    <a:pt x="69" y="15"/>
                  </a:cubicBezTo>
                  <a:cubicBezTo>
                    <a:pt x="77" y="38"/>
                    <a:pt x="100" y="36"/>
                    <a:pt x="116" y="39"/>
                  </a:cubicBezTo>
                  <a:cubicBezTo>
                    <a:pt x="131" y="42"/>
                    <a:pt x="140" y="50"/>
                    <a:pt x="152" y="57"/>
                  </a:cubicBezTo>
                  <a:cubicBezTo>
                    <a:pt x="153" y="58"/>
                    <a:pt x="155" y="60"/>
                    <a:pt x="156" y="61"/>
                  </a:cubicBezTo>
                  <a:cubicBezTo>
                    <a:pt x="158" y="63"/>
                    <a:pt x="159" y="65"/>
                    <a:pt x="160" y="65"/>
                  </a:cubicBezTo>
                  <a:cubicBezTo>
                    <a:pt x="189" y="67"/>
                    <a:pt x="198" y="89"/>
                    <a:pt x="208" y="111"/>
                  </a:cubicBezTo>
                  <a:cubicBezTo>
                    <a:pt x="213" y="122"/>
                    <a:pt x="247" y="138"/>
                    <a:pt x="260" y="137"/>
                  </a:cubicBezTo>
                  <a:cubicBezTo>
                    <a:pt x="260" y="137"/>
                    <a:pt x="260" y="137"/>
                    <a:pt x="260" y="137"/>
                  </a:cubicBezTo>
                  <a:cubicBezTo>
                    <a:pt x="260" y="134"/>
                    <a:pt x="269" y="138"/>
                    <a:pt x="266" y="128"/>
                  </a:cubicBezTo>
                  <a:cubicBezTo>
                    <a:pt x="261" y="115"/>
                    <a:pt x="275" y="108"/>
                    <a:pt x="284" y="103"/>
                  </a:cubicBezTo>
                  <a:cubicBezTo>
                    <a:pt x="294" y="97"/>
                    <a:pt x="301" y="92"/>
                    <a:pt x="297" y="78"/>
                  </a:cubicBezTo>
                  <a:cubicBezTo>
                    <a:pt x="295" y="68"/>
                    <a:pt x="302" y="61"/>
                    <a:pt x="312" y="57"/>
                  </a:cubicBezTo>
                  <a:cubicBezTo>
                    <a:pt x="331" y="51"/>
                    <a:pt x="345" y="41"/>
                    <a:pt x="347" y="19"/>
                  </a:cubicBezTo>
                  <a:cubicBezTo>
                    <a:pt x="348" y="11"/>
                    <a:pt x="350" y="0"/>
                    <a:pt x="363" y="4"/>
                  </a:cubicBezTo>
                  <a:cubicBezTo>
                    <a:pt x="374" y="7"/>
                    <a:pt x="389" y="9"/>
                    <a:pt x="390" y="25"/>
                  </a:cubicBezTo>
                  <a:cubicBezTo>
                    <a:pt x="391" y="43"/>
                    <a:pt x="400" y="57"/>
                    <a:pt x="412" y="69"/>
                  </a:cubicBezTo>
                  <a:cubicBezTo>
                    <a:pt x="412" y="69"/>
                    <a:pt x="412" y="69"/>
                    <a:pt x="412" y="69"/>
                  </a:cubicBezTo>
                  <a:cubicBezTo>
                    <a:pt x="415" y="73"/>
                    <a:pt x="419" y="74"/>
                    <a:pt x="423" y="77"/>
                  </a:cubicBezTo>
                  <a:cubicBezTo>
                    <a:pt x="438" y="90"/>
                    <a:pt x="440" y="98"/>
                    <a:pt x="433" y="117"/>
                  </a:cubicBezTo>
                  <a:cubicBezTo>
                    <a:pt x="432" y="120"/>
                    <a:pt x="430" y="123"/>
                    <a:pt x="432" y="126"/>
                  </a:cubicBezTo>
                  <a:cubicBezTo>
                    <a:pt x="433" y="127"/>
                    <a:pt x="434" y="129"/>
                    <a:pt x="435" y="130"/>
                  </a:cubicBezTo>
                  <a:cubicBezTo>
                    <a:pt x="444" y="138"/>
                    <a:pt x="445" y="150"/>
                    <a:pt x="450" y="159"/>
                  </a:cubicBezTo>
                  <a:cubicBezTo>
                    <a:pt x="455" y="163"/>
                    <a:pt x="457" y="158"/>
                    <a:pt x="459" y="156"/>
                  </a:cubicBezTo>
                  <a:cubicBezTo>
                    <a:pt x="468" y="146"/>
                    <a:pt x="480" y="147"/>
                    <a:pt x="491" y="149"/>
                  </a:cubicBezTo>
                  <a:cubicBezTo>
                    <a:pt x="502" y="152"/>
                    <a:pt x="511" y="160"/>
                    <a:pt x="507" y="171"/>
                  </a:cubicBezTo>
                  <a:cubicBezTo>
                    <a:pt x="501" y="186"/>
                    <a:pt x="507" y="191"/>
                    <a:pt x="519" y="198"/>
                  </a:cubicBezTo>
                  <a:cubicBezTo>
                    <a:pt x="527" y="203"/>
                    <a:pt x="529" y="214"/>
                    <a:pt x="533" y="223"/>
                  </a:cubicBezTo>
                  <a:cubicBezTo>
                    <a:pt x="537" y="232"/>
                    <a:pt x="541" y="238"/>
                    <a:pt x="550" y="244"/>
                  </a:cubicBezTo>
                  <a:cubicBezTo>
                    <a:pt x="561" y="252"/>
                    <a:pt x="562" y="268"/>
                    <a:pt x="564" y="281"/>
                  </a:cubicBezTo>
                  <a:cubicBezTo>
                    <a:pt x="567" y="297"/>
                    <a:pt x="580" y="312"/>
                    <a:pt x="568" y="330"/>
                  </a:cubicBezTo>
                  <a:cubicBezTo>
                    <a:pt x="541" y="337"/>
                    <a:pt x="539" y="342"/>
                    <a:pt x="555" y="366"/>
                  </a:cubicBezTo>
                  <a:cubicBezTo>
                    <a:pt x="558" y="371"/>
                    <a:pt x="561" y="376"/>
                    <a:pt x="563" y="381"/>
                  </a:cubicBezTo>
                  <a:cubicBezTo>
                    <a:pt x="568" y="392"/>
                    <a:pt x="559" y="416"/>
                    <a:pt x="547" y="421"/>
                  </a:cubicBezTo>
                  <a:cubicBezTo>
                    <a:pt x="537" y="425"/>
                    <a:pt x="529" y="418"/>
                    <a:pt x="521" y="412"/>
                  </a:cubicBezTo>
                  <a:cubicBezTo>
                    <a:pt x="507" y="402"/>
                    <a:pt x="502" y="383"/>
                    <a:pt x="484" y="378"/>
                  </a:cubicBezTo>
                  <a:cubicBezTo>
                    <a:pt x="481" y="378"/>
                    <a:pt x="479" y="374"/>
                    <a:pt x="479" y="370"/>
                  </a:cubicBezTo>
                  <a:cubicBezTo>
                    <a:pt x="484" y="324"/>
                    <a:pt x="454" y="305"/>
                    <a:pt x="417" y="292"/>
                  </a:cubicBezTo>
                  <a:cubicBezTo>
                    <a:pt x="412" y="287"/>
                    <a:pt x="406" y="284"/>
                    <a:pt x="399" y="286"/>
                  </a:cubicBezTo>
                  <a:cubicBezTo>
                    <a:pt x="394" y="287"/>
                    <a:pt x="394" y="274"/>
                    <a:pt x="387" y="282"/>
                  </a:cubicBezTo>
                  <a:cubicBezTo>
                    <a:pt x="382" y="281"/>
                    <a:pt x="379" y="278"/>
                    <a:pt x="377" y="274"/>
                  </a:cubicBezTo>
                  <a:cubicBezTo>
                    <a:pt x="376" y="271"/>
                    <a:pt x="375" y="268"/>
                    <a:pt x="374" y="266"/>
                  </a:cubicBezTo>
                  <a:cubicBezTo>
                    <a:pt x="370" y="257"/>
                    <a:pt x="370" y="243"/>
                    <a:pt x="355" y="244"/>
                  </a:cubicBezTo>
                  <a:cubicBezTo>
                    <a:pt x="341" y="245"/>
                    <a:pt x="333" y="257"/>
                    <a:pt x="332" y="268"/>
                  </a:cubicBezTo>
                  <a:cubicBezTo>
                    <a:pt x="331" y="289"/>
                    <a:pt x="321" y="287"/>
                    <a:pt x="308" y="282"/>
                  </a:cubicBezTo>
                  <a:cubicBezTo>
                    <a:pt x="297" y="277"/>
                    <a:pt x="284" y="279"/>
                    <a:pt x="273" y="272"/>
                  </a:cubicBezTo>
                  <a:cubicBezTo>
                    <a:pt x="269" y="269"/>
                    <a:pt x="266" y="273"/>
                    <a:pt x="263" y="275"/>
                  </a:cubicBezTo>
                  <a:cubicBezTo>
                    <a:pt x="253" y="285"/>
                    <a:pt x="240" y="284"/>
                    <a:pt x="228" y="288"/>
                  </a:cubicBezTo>
                  <a:cubicBezTo>
                    <a:pt x="222" y="289"/>
                    <a:pt x="216" y="288"/>
                    <a:pt x="214" y="283"/>
                  </a:cubicBezTo>
                  <a:cubicBezTo>
                    <a:pt x="207" y="270"/>
                    <a:pt x="197" y="270"/>
                    <a:pt x="185" y="273"/>
                  </a:cubicBezTo>
                  <a:cubicBezTo>
                    <a:pt x="173" y="276"/>
                    <a:pt x="161" y="273"/>
                    <a:pt x="151" y="266"/>
                  </a:cubicBezTo>
                  <a:cubicBezTo>
                    <a:pt x="146" y="258"/>
                    <a:pt x="140" y="251"/>
                    <a:pt x="143" y="241"/>
                  </a:cubicBezTo>
                  <a:cubicBezTo>
                    <a:pt x="148" y="223"/>
                    <a:pt x="138" y="215"/>
                    <a:pt x="124" y="210"/>
                  </a:cubicBezTo>
                  <a:cubicBezTo>
                    <a:pt x="118" y="214"/>
                    <a:pt x="121" y="218"/>
                    <a:pt x="122" y="221"/>
                  </a:cubicBezTo>
                  <a:cubicBezTo>
                    <a:pt x="123" y="228"/>
                    <a:pt x="123" y="234"/>
                    <a:pt x="115" y="235"/>
                  </a:cubicBezTo>
                  <a:cubicBezTo>
                    <a:pt x="108" y="237"/>
                    <a:pt x="103" y="233"/>
                    <a:pt x="101" y="227"/>
                  </a:cubicBezTo>
                  <a:cubicBezTo>
                    <a:pt x="98" y="211"/>
                    <a:pt x="89" y="206"/>
                    <a:pt x="73" y="206"/>
                  </a:cubicBezTo>
                  <a:cubicBezTo>
                    <a:pt x="55" y="206"/>
                    <a:pt x="52" y="187"/>
                    <a:pt x="46" y="175"/>
                  </a:cubicBezTo>
                  <a:cubicBezTo>
                    <a:pt x="43" y="168"/>
                    <a:pt x="40" y="162"/>
                    <a:pt x="33" y="157"/>
                  </a:cubicBezTo>
                  <a:cubicBezTo>
                    <a:pt x="28" y="155"/>
                    <a:pt x="23" y="151"/>
                    <a:pt x="23" y="146"/>
                  </a:cubicBezTo>
                  <a:cubicBezTo>
                    <a:pt x="23" y="131"/>
                    <a:pt x="16" y="119"/>
                    <a:pt x="6" y="109"/>
                  </a:cubicBezTo>
                  <a:cubicBezTo>
                    <a:pt x="0" y="101"/>
                    <a:pt x="2" y="93"/>
                    <a:pt x="8" y="8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4" name="9Slide.vn 6">
              <a:extLst>
                <a:ext uri="{FF2B5EF4-FFF2-40B4-BE49-F238E27FC236}">
                  <a16:creationId xmlns:a16="http://schemas.microsoft.com/office/drawing/2014/main" id="{A0BA3A0B-C3C9-4E47-B8DF-E6EC8B32B058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5047864" y="6484410"/>
              <a:ext cx="1267914" cy="665343"/>
            </a:xfrm>
            <a:custGeom>
              <a:avLst/>
              <a:gdLst>
                <a:gd name="T0" fmla="*/ 501 w 544"/>
                <a:gd name="T1" fmla="*/ 85 h 286"/>
                <a:gd name="T2" fmla="*/ 505 w 544"/>
                <a:gd name="T3" fmla="*/ 93 h 286"/>
                <a:gd name="T4" fmla="*/ 527 w 544"/>
                <a:gd name="T5" fmla="*/ 106 h 286"/>
                <a:gd name="T6" fmla="*/ 533 w 544"/>
                <a:gd name="T7" fmla="*/ 129 h 286"/>
                <a:gd name="T8" fmla="*/ 533 w 544"/>
                <a:gd name="T9" fmla="*/ 129 h 286"/>
                <a:gd name="T10" fmla="*/ 529 w 544"/>
                <a:gd name="T11" fmla="*/ 132 h 286"/>
                <a:gd name="T12" fmla="*/ 504 w 544"/>
                <a:gd name="T13" fmla="*/ 189 h 286"/>
                <a:gd name="T14" fmla="*/ 485 w 544"/>
                <a:gd name="T15" fmla="*/ 196 h 286"/>
                <a:gd name="T16" fmla="*/ 465 w 544"/>
                <a:gd name="T17" fmla="*/ 207 h 286"/>
                <a:gd name="T18" fmla="*/ 449 w 544"/>
                <a:gd name="T19" fmla="*/ 254 h 286"/>
                <a:gd name="T20" fmla="*/ 427 w 544"/>
                <a:gd name="T21" fmla="*/ 275 h 286"/>
                <a:gd name="T22" fmla="*/ 375 w 544"/>
                <a:gd name="T23" fmla="*/ 272 h 286"/>
                <a:gd name="T24" fmla="*/ 347 w 544"/>
                <a:gd name="T25" fmla="*/ 254 h 286"/>
                <a:gd name="T26" fmla="*/ 330 w 544"/>
                <a:gd name="T27" fmla="*/ 255 h 286"/>
                <a:gd name="T28" fmla="*/ 310 w 544"/>
                <a:gd name="T29" fmla="*/ 268 h 286"/>
                <a:gd name="T30" fmla="*/ 289 w 544"/>
                <a:gd name="T31" fmla="*/ 248 h 286"/>
                <a:gd name="T32" fmla="*/ 289 w 544"/>
                <a:gd name="T33" fmla="*/ 233 h 286"/>
                <a:gd name="T34" fmla="*/ 258 w 544"/>
                <a:gd name="T35" fmla="*/ 215 h 286"/>
                <a:gd name="T36" fmla="*/ 220 w 544"/>
                <a:gd name="T37" fmla="*/ 230 h 286"/>
                <a:gd name="T38" fmla="*/ 182 w 544"/>
                <a:gd name="T39" fmla="*/ 217 h 286"/>
                <a:gd name="T40" fmla="*/ 166 w 544"/>
                <a:gd name="T41" fmla="*/ 191 h 286"/>
                <a:gd name="T42" fmla="*/ 166 w 544"/>
                <a:gd name="T43" fmla="*/ 166 h 286"/>
                <a:gd name="T44" fmla="*/ 151 w 544"/>
                <a:gd name="T45" fmla="*/ 149 h 286"/>
                <a:gd name="T46" fmla="*/ 108 w 544"/>
                <a:gd name="T47" fmla="*/ 168 h 286"/>
                <a:gd name="T48" fmla="*/ 92 w 544"/>
                <a:gd name="T49" fmla="*/ 178 h 286"/>
                <a:gd name="T50" fmla="*/ 73 w 544"/>
                <a:gd name="T51" fmla="*/ 168 h 286"/>
                <a:gd name="T52" fmla="*/ 49 w 544"/>
                <a:gd name="T53" fmla="*/ 131 h 286"/>
                <a:gd name="T54" fmla="*/ 21 w 544"/>
                <a:gd name="T55" fmla="*/ 109 h 286"/>
                <a:gd name="T56" fmla="*/ 21 w 544"/>
                <a:gd name="T57" fmla="*/ 109 h 286"/>
                <a:gd name="T58" fmla="*/ 20 w 544"/>
                <a:gd name="T59" fmla="*/ 108 h 286"/>
                <a:gd name="T60" fmla="*/ 21 w 544"/>
                <a:gd name="T61" fmla="*/ 64 h 286"/>
                <a:gd name="T62" fmla="*/ 60 w 544"/>
                <a:gd name="T63" fmla="*/ 41 h 286"/>
                <a:gd name="T64" fmla="*/ 80 w 544"/>
                <a:gd name="T65" fmla="*/ 18 h 286"/>
                <a:gd name="T66" fmla="*/ 103 w 544"/>
                <a:gd name="T67" fmla="*/ 9 h 286"/>
                <a:gd name="T68" fmla="*/ 139 w 544"/>
                <a:gd name="T69" fmla="*/ 16 h 286"/>
                <a:gd name="T70" fmla="*/ 200 w 544"/>
                <a:gd name="T71" fmla="*/ 61 h 286"/>
                <a:gd name="T72" fmla="*/ 215 w 544"/>
                <a:gd name="T73" fmla="*/ 65 h 286"/>
                <a:gd name="T74" fmla="*/ 226 w 544"/>
                <a:gd name="T75" fmla="*/ 63 h 286"/>
                <a:gd name="T76" fmla="*/ 257 w 544"/>
                <a:gd name="T77" fmla="*/ 51 h 286"/>
                <a:gd name="T78" fmla="*/ 282 w 544"/>
                <a:gd name="T79" fmla="*/ 43 h 286"/>
                <a:gd name="T80" fmla="*/ 307 w 544"/>
                <a:gd name="T81" fmla="*/ 47 h 286"/>
                <a:gd name="T82" fmla="*/ 341 w 544"/>
                <a:gd name="T83" fmla="*/ 79 h 286"/>
                <a:gd name="T84" fmla="*/ 345 w 544"/>
                <a:gd name="T85" fmla="*/ 89 h 286"/>
                <a:gd name="T86" fmla="*/ 345 w 544"/>
                <a:gd name="T87" fmla="*/ 89 h 286"/>
                <a:gd name="T88" fmla="*/ 431 w 544"/>
                <a:gd name="T89" fmla="*/ 66 h 286"/>
                <a:gd name="T90" fmla="*/ 465 w 544"/>
                <a:gd name="T91" fmla="*/ 74 h 286"/>
                <a:gd name="T92" fmla="*/ 473 w 544"/>
                <a:gd name="T93" fmla="*/ 85 h 286"/>
                <a:gd name="T94" fmla="*/ 473 w 544"/>
                <a:gd name="T95" fmla="*/ 85 h 286"/>
                <a:gd name="T96" fmla="*/ 485 w 544"/>
                <a:gd name="T97" fmla="*/ 86 h 286"/>
                <a:gd name="T98" fmla="*/ 501 w 544"/>
                <a:gd name="T99" fmla="*/ 85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44" h="286">
                  <a:moveTo>
                    <a:pt x="501" y="85"/>
                  </a:moveTo>
                  <a:cubicBezTo>
                    <a:pt x="502" y="88"/>
                    <a:pt x="504" y="90"/>
                    <a:pt x="505" y="93"/>
                  </a:cubicBezTo>
                  <a:cubicBezTo>
                    <a:pt x="513" y="97"/>
                    <a:pt x="519" y="104"/>
                    <a:pt x="527" y="106"/>
                  </a:cubicBezTo>
                  <a:cubicBezTo>
                    <a:pt x="544" y="111"/>
                    <a:pt x="543" y="118"/>
                    <a:pt x="533" y="129"/>
                  </a:cubicBezTo>
                  <a:cubicBezTo>
                    <a:pt x="533" y="129"/>
                    <a:pt x="533" y="129"/>
                    <a:pt x="533" y="129"/>
                  </a:cubicBezTo>
                  <a:cubicBezTo>
                    <a:pt x="532" y="130"/>
                    <a:pt x="528" y="131"/>
                    <a:pt x="529" y="132"/>
                  </a:cubicBezTo>
                  <a:cubicBezTo>
                    <a:pt x="531" y="155"/>
                    <a:pt x="507" y="168"/>
                    <a:pt x="504" y="189"/>
                  </a:cubicBezTo>
                  <a:cubicBezTo>
                    <a:pt x="503" y="203"/>
                    <a:pt x="494" y="200"/>
                    <a:pt x="485" y="196"/>
                  </a:cubicBezTo>
                  <a:cubicBezTo>
                    <a:pt x="474" y="191"/>
                    <a:pt x="468" y="194"/>
                    <a:pt x="465" y="207"/>
                  </a:cubicBezTo>
                  <a:cubicBezTo>
                    <a:pt x="463" y="223"/>
                    <a:pt x="455" y="238"/>
                    <a:pt x="449" y="254"/>
                  </a:cubicBezTo>
                  <a:cubicBezTo>
                    <a:pt x="446" y="264"/>
                    <a:pt x="434" y="267"/>
                    <a:pt x="427" y="275"/>
                  </a:cubicBezTo>
                  <a:cubicBezTo>
                    <a:pt x="411" y="286"/>
                    <a:pt x="390" y="285"/>
                    <a:pt x="375" y="272"/>
                  </a:cubicBezTo>
                  <a:cubicBezTo>
                    <a:pt x="366" y="265"/>
                    <a:pt x="356" y="260"/>
                    <a:pt x="347" y="254"/>
                  </a:cubicBezTo>
                  <a:cubicBezTo>
                    <a:pt x="341" y="249"/>
                    <a:pt x="335" y="249"/>
                    <a:pt x="330" y="255"/>
                  </a:cubicBezTo>
                  <a:cubicBezTo>
                    <a:pt x="324" y="261"/>
                    <a:pt x="319" y="266"/>
                    <a:pt x="310" y="268"/>
                  </a:cubicBezTo>
                  <a:cubicBezTo>
                    <a:pt x="292" y="272"/>
                    <a:pt x="286" y="267"/>
                    <a:pt x="289" y="248"/>
                  </a:cubicBezTo>
                  <a:cubicBezTo>
                    <a:pt x="289" y="243"/>
                    <a:pt x="290" y="238"/>
                    <a:pt x="289" y="233"/>
                  </a:cubicBezTo>
                  <a:cubicBezTo>
                    <a:pt x="284" y="199"/>
                    <a:pt x="278" y="202"/>
                    <a:pt x="258" y="215"/>
                  </a:cubicBezTo>
                  <a:cubicBezTo>
                    <a:pt x="246" y="223"/>
                    <a:pt x="232" y="224"/>
                    <a:pt x="220" y="230"/>
                  </a:cubicBezTo>
                  <a:cubicBezTo>
                    <a:pt x="205" y="237"/>
                    <a:pt x="194" y="223"/>
                    <a:pt x="182" y="217"/>
                  </a:cubicBezTo>
                  <a:cubicBezTo>
                    <a:pt x="172" y="213"/>
                    <a:pt x="176" y="197"/>
                    <a:pt x="166" y="191"/>
                  </a:cubicBezTo>
                  <a:cubicBezTo>
                    <a:pt x="153" y="182"/>
                    <a:pt x="163" y="174"/>
                    <a:pt x="166" y="166"/>
                  </a:cubicBezTo>
                  <a:cubicBezTo>
                    <a:pt x="172" y="153"/>
                    <a:pt x="165" y="146"/>
                    <a:pt x="151" y="149"/>
                  </a:cubicBezTo>
                  <a:cubicBezTo>
                    <a:pt x="135" y="151"/>
                    <a:pt x="120" y="155"/>
                    <a:pt x="108" y="168"/>
                  </a:cubicBezTo>
                  <a:cubicBezTo>
                    <a:pt x="104" y="173"/>
                    <a:pt x="98" y="176"/>
                    <a:pt x="92" y="178"/>
                  </a:cubicBezTo>
                  <a:cubicBezTo>
                    <a:pt x="82" y="182"/>
                    <a:pt x="74" y="180"/>
                    <a:pt x="73" y="168"/>
                  </a:cubicBezTo>
                  <a:cubicBezTo>
                    <a:pt x="73" y="150"/>
                    <a:pt x="65" y="138"/>
                    <a:pt x="49" y="131"/>
                  </a:cubicBezTo>
                  <a:cubicBezTo>
                    <a:pt x="38" y="126"/>
                    <a:pt x="31" y="115"/>
                    <a:pt x="21" y="109"/>
                  </a:cubicBezTo>
                  <a:cubicBezTo>
                    <a:pt x="21" y="109"/>
                    <a:pt x="21" y="109"/>
                    <a:pt x="21" y="109"/>
                  </a:cubicBezTo>
                  <a:cubicBezTo>
                    <a:pt x="20" y="107"/>
                    <a:pt x="22" y="110"/>
                    <a:pt x="20" y="108"/>
                  </a:cubicBezTo>
                  <a:cubicBezTo>
                    <a:pt x="0" y="86"/>
                    <a:pt x="1" y="86"/>
                    <a:pt x="21" y="64"/>
                  </a:cubicBezTo>
                  <a:cubicBezTo>
                    <a:pt x="31" y="51"/>
                    <a:pt x="43" y="42"/>
                    <a:pt x="60" y="41"/>
                  </a:cubicBezTo>
                  <a:cubicBezTo>
                    <a:pt x="72" y="39"/>
                    <a:pt x="76" y="28"/>
                    <a:pt x="80" y="18"/>
                  </a:cubicBezTo>
                  <a:cubicBezTo>
                    <a:pt x="85" y="8"/>
                    <a:pt x="88" y="0"/>
                    <a:pt x="103" y="9"/>
                  </a:cubicBezTo>
                  <a:cubicBezTo>
                    <a:pt x="113" y="14"/>
                    <a:pt x="127" y="14"/>
                    <a:pt x="139" y="16"/>
                  </a:cubicBezTo>
                  <a:cubicBezTo>
                    <a:pt x="167" y="21"/>
                    <a:pt x="184" y="40"/>
                    <a:pt x="200" y="61"/>
                  </a:cubicBezTo>
                  <a:cubicBezTo>
                    <a:pt x="205" y="67"/>
                    <a:pt x="208" y="71"/>
                    <a:pt x="215" y="65"/>
                  </a:cubicBezTo>
                  <a:cubicBezTo>
                    <a:pt x="218" y="63"/>
                    <a:pt x="222" y="64"/>
                    <a:pt x="226" y="63"/>
                  </a:cubicBezTo>
                  <a:cubicBezTo>
                    <a:pt x="237" y="62"/>
                    <a:pt x="249" y="64"/>
                    <a:pt x="257" y="51"/>
                  </a:cubicBezTo>
                  <a:cubicBezTo>
                    <a:pt x="261" y="43"/>
                    <a:pt x="274" y="41"/>
                    <a:pt x="282" y="43"/>
                  </a:cubicBezTo>
                  <a:cubicBezTo>
                    <a:pt x="290" y="46"/>
                    <a:pt x="298" y="45"/>
                    <a:pt x="307" y="47"/>
                  </a:cubicBezTo>
                  <a:cubicBezTo>
                    <a:pt x="329" y="50"/>
                    <a:pt x="336" y="56"/>
                    <a:pt x="341" y="79"/>
                  </a:cubicBezTo>
                  <a:cubicBezTo>
                    <a:pt x="341" y="83"/>
                    <a:pt x="342" y="87"/>
                    <a:pt x="345" y="89"/>
                  </a:cubicBezTo>
                  <a:cubicBezTo>
                    <a:pt x="345" y="89"/>
                    <a:pt x="345" y="89"/>
                    <a:pt x="345" y="89"/>
                  </a:cubicBezTo>
                  <a:cubicBezTo>
                    <a:pt x="376" y="94"/>
                    <a:pt x="404" y="82"/>
                    <a:pt x="431" y="66"/>
                  </a:cubicBezTo>
                  <a:cubicBezTo>
                    <a:pt x="438" y="62"/>
                    <a:pt x="459" y="66"/>
                    <a:pt x="465" y="74"/>
                  </a:cubicBezTo>
                  <a:cubicBezTo>
                    <a:pt x="468" y="78"/>
                    <a:pt x="470" y="82"/>
                    <a:pt x="473" y="85"/>
                  </a:cubicBezTo>
                  <a:cubicBezTo>
                    <a:pt x="473" y="85"/>
                    <a:pt x="473" y="85"/>
                    <a:pt x="473" y="85"/>
                  </a:cubicBezTo>
                  <a:cubicBezTo>
                    <a:pt x="476" y="89"/>
                    <a:pt x="480" y="89"/>
                    <a:pt x="485" y="86"/>
                  </a:cubicBezTo>
                  <a:cubicBezTo>
                    <a:pt x="490" y="82"/>
                    <a:pt x="495" y="81"/>
                    <a:pt x="501" y="8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5" name="9Slide.vn 7">
              <a:extLst>
                <a:ext uri="{FF2B5EF4-FFF2-40B4-BE49-F238E27FC236}">
                  <a16:creationId xmlns:a16="http://schemas.microsoft.com/office/drawing/2014/main" id="{A6F39DE1-67D4-4582-A37F-70434A5E017D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3616754" y="6726068"/>
              <a:ext cx="881892" cy="844232"/>
            </a:xfrm>
            <a:custGeom>
              <a:avLst/>
              <a:gdLst>
                <a:gd name="T0" fmla="*/ 133 w 379"/>
                <a:gd name="T1" fmla="*/ 113 h 362"/>
                <a:gd name="T2" fmla="*/ 137 w 379"/>
                <a:gd name="T3" fmla="*/ 116 h 362"/>
                <a:gd name="T4" fmla="*/ 152 w 379"/>
                <a:gd name="T5" fmla="*/ 125 h 362"/>
                <a:gd name="T6" fmla="*/ 167 w 379"/>
                <a:gd name="T7" fmla="*/ 111 h 362"/>
                <a:gd name="T8" fmla="*/ 169 w 379"/>
                <a:gd name="T9" fmla="*/ 83 h 362"/>
                <a:gd name="T10" fmla="*/ 189 w 379"/>
                <a:gd name="T11" fmla="*/ 29 h 362"/>
                <a:gd name="T12" fmla="*/ 189 w 379"/>
                <a:gd name="T13" fmla="*/ 29 h 362"/>
                <a:gd name="T14" fmla="*/ 245 w 379"/>
                <a:gd name="T15" fmla="*/ 2 h 362"/>
                <a:gd name="T16" fmla="*/ 257 w 379"/>
                <a:gd name="T17" fmla="*/ 9 h 362"/>
                <a:gd name="T18" fmla="*/ 276 w 379"/>
                <a:gd name="T19" fmla="*/ 39 h 362"/>
                <a:gd name="T20" fmla="*/ 281 w 379"/>
                <a:gd name="T21" fmla="*/ 45 h 362"/>
                <a:gd name="T22" fmla="*/ 281 w 379"/>
                <a:gd name="T23" fmla="*/ 45 h 362"/>
                <a:gd name="T24" fmla="*/ 297 w 379"/>
                <a:gd name="T25" fmla="*/ 64 h 362"/>
                <a:gd name="T26" fmla="*/ 320 w 379"/>
                <a:gd name="T27" fmla="*/ 89 h 362"/>
                <a:gd name="T28" fmla="*/ 320 w 379"/>
                <a:gd name="T29" fmla="*/ 98 h 362"/>
                <a:gd name="T30" fmla="*/ 322 w 379"/>
                <a:gd name="T31" fmla="*/ 146 h 362"/>
                <a:gd name="T32" fmla="*/ 349 w 379"/>
                <a:gd name="T33" fmla="*/ 173 h 362"/>
                <a:gd name="T34" fmla="*/ 349 w 379"/>
                <a:gd name="T35" fmla="*/ 173 h 362"/>
                <a:gd name="T36" fmla="*/ 361 w 379"/>
                <a:gd name="T37" fmla="*/ 189 h 362"/>
                <a:gd name="T38" fmla="*/ 361 w 379"/>
                <a:gd name="T39" fmla="*/ 189 h 362"/>
                <a:gd name="T40" fmla="*/ 375 w 379"/>
                <a:gd name="T41" fmla="*/ 238 h 362"/>
                <a:gd name="T42" fmla="*/ 375 w 379"/>
                <a:gd name="T43" fmla="*/ 248 h 362"/>
                <a:gd name="T44" fmla="*/ 352 w 379"/>
                <a:gd name="T45" fmla="*/ 279 h 362"/>
                <a:gd name="T46" fmla="*/ 339 w 379"/>
                <a:gd name="T47" fmla="*/ 271 h 362"/>
                <a:gd name="T48" fmla="*/ 325 w 379"/>
                <a:gd name="T49" fmla="*/ 257 h 362"/>
                <a:gd name="T50" fmla="*/ 304 w 379"/>
                <a:gd name="T51" fmla="*/ 248 h 362"/>
                <a:gd name="T52" fmla="*/ 297 w 379"/>
                <a:gd name="T53" fmla="*/ 267 h 362"/>
                <a:gd name="T54" fmla="*/ 305 w 379"/>
                <a:gd name="T55" fmla="*/ 313 h 362"/>
                <a:gd name="T56" fmla="*/ 288 w 379"/>
                <a:gd name="T57" fmla="*/ 360 h 362"/>
                <a:gd name="T58" fmla="*/ 276 w 379"/>
                <a:gd name="T59" fmla="*/ 357 h 362"/>
                <a:gd name="T60" fmla="*/ 250 w 379"/>
                <a:gd name="T61" fmla="*/ 345 h 362"/>
                <a:gd name="T62" fmla="*/ 232 w 379"/>
                <a:gd name="T63" fmla="*/ 353 h 362"/>
                <a:gd name="T64" fmla="*/ 215 w 379"/>
                <a:gd name="T65" fmla="*/ 359 h 362"/>
                <a:gd name="T66" fmla="*/ 194 w 379"/>
                <a:gd name="T67" fmla="*/ 353 h 362"/>
                <a:gd name="T68" fmla="*/ 147 w 379"/>
                <a:gd name="T69" fmla="*/ 324 h 362"/>
                <a:gd name="T70" fmla="*/ 133 w 379"/>
                <a:gd name="T71" fmla="*/ 273 h 362"/>
                <a:gd name="T72" fmla="*/ 127 w 379"/>
                <a:gd name="T73" fmla="*/ 257 h 362"/>
                <a:gd name="T74" fmla="*/ 100 w 379"/>
                <a:gd name="T75" fmla="*/ 223 h 362"/>
                <a:gd name="T76" fmla="*/ 97 w 379"/>
                <a:gd name="T77" fmla="*/ 217 h 362"/>
                <a:gd name="T78" fmla="*/ 79 w 379"/>
                <a:gd name="T79" fmla="*/ 176 h 362"/>
                <a:gd name="T80" fmla="*/ 60 w 379"/>
                <a:gd name="T81" fmla="*/ 161 h 362"/>
                <a:gd name="T82" fmla="*/ 44 w 379"/>
                <a:gd name="T83" fmla="*/ 161 h 362"/>
                <a:gd name="T84" fmla="*/ 12 w 379"/>
                <a:gd name="T85" fmla="*/ 147 h 362"/>
                <a:gd name="T86" fmla="*/ 5 w 379"/>
                <a:gd name="T87" fmla="*/ 141 h 362"/>
                <a:gd name="T88" fmla="*/ 5 w 379"/>
                <a:gd name="T89" fmla="*/ 141 h 362"/>
                <a:gd name="T90" fmla="*/ 3 w 379"/>
                <a:gd name="T91" fmla="*/ 134 h 362"/>
                <a:gd name="T92" fmla="*/ 2 w 379"/>
                <a:gd name="T93" fmla="*/ 94 h 362"/>
                <a:gd name="T94" fmla="*/ 2 w 379"/>
                <a:gd name="T95" fmla="*/ 84 h 362"/>
                <a:gd name="T96" fmla="*/ 17 w 379"/>
                <a:gd name="T97" fmla="*/ 41 h 362"/>
                <a:gd name="T98" fmla="*/ 17 w 379"/>
                <a:gd name="T99" fmla="*/ 41 h 362"/>
                <a:gd name="T100" fmla="*/ 56 w 379"/>
                <a:gd name="T101" fmla="*/ 39 h 362"/>
                <a:gd name="T102" fmla="*/ 105 w 379"/>
                <a:gd name="T103" fmla="*/ 81 h 362"/>
                <a:gd name="T104" fmla="*/ 105 w 379"/>
                <a:gd name="T105" fmla="*/ 81 h 362"/>
                <a:gd name="T106" fmla="*/ 113 w 379"/>
                <a:gd name="T107" fmla="*/ 89 h 362"/>
                <a:gd name="T108" fmla="*/ 113 w 379"/>
                <a:gd name="T109" fmla="*/ 89 h 362"/>
                <a:gd name="T110" fmla="*/ 133 w 379"/>
                <a:gd name="T111" fmla="*/ 113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9" h="362">
                  <a:moveTo>
                    <a:pt x="133" y="113"/>
                  </a:moveTo>
                  <a:cubicBezTo>
                    <a:pt x="134" y="114"/>
                    <a:pt x="136" y="115"/>
                    <a:pt x="137" y="116"/>
                  </a:cubicBezTo>
                  <a:cubicBezTo>
                    <a:pt x="139" y="123"/>
                    <a:pt x="143" y="128"/>
                    <a:pt x="152" y="125"/>
                  </a:cubicBezTo>
                  <a:cubicBezTo>
                    <a:pt x="158" y="122"/>
                    <a:pt x="165" y="120"/>
                    <a:pt x="167" y="111"/>
                  </a:cubicBezTo>
                  <a:cubicBezTo>
                    <a:pt x="169" y="102"/>
                    <a:pt x="169" y="93"/>
                    <a:pt x="169" y="83"/>
                  </a:cubicBezTo>
                  <a:cubicBezTo>
                    <a:pt x="169" y="63"/>
                    <a:pt x="171" y="43"/>
                    <a:pt x="189" y="29"/>
                  </a:cubicBezTo>
                  <a:cubicBezTo>
                    <a:pt x="189" y="29"/>
                    <a:pt x="189" y="29"/>
                    <a:pt x="189" y="29"/>
                  </a:cubicBezTo>
                  <a:cubicBezTo>
                    <a:pt x="201" y="7"/>
                    <a:pt x="225" y="8"/>
                    <a:pt x="245" y="2"/>
                  </a:cubicBezTo>
                  <a:cubicBezTo>
                    <a:pt x="250" y="0"/>
                    <a:pt x="259" y="1"/>
                    <a:pt x="257" y="9"/>
                  </a:cubicBezTo>
                  <a:cubicBezTo>
                    <a:pt x="254" y="26"/>
                    <a:pt x="264" y="33"/>
                    <a:pt x="276" y="39"/>
                  </a:cubicBezTo>
                  <a:cubicBezTo>
                    <a:pt x="279" y="40"/>
                    <a:pt x="280" y="43"/>
                    <a:pt x="281" y="45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84" y="53"/>
                    <a:pt x="284" y="61"/>
                    <a:pt x="297" y="64"/>
                  </a:cubicBezTo>
                  <a:cubicBezTo>
                    <a:pt x="309" y="66"/>
                    <a:pt x="313" y="80"/>
                    <a:pt x="320" y="89"/>
                  </a:cubicBezTo>
                  <a:cubicBezTo>
                    <a:pt x="322" y="91"/>
                    <a:pt x="323" y="96"/>
                    <a:pt x="320" y="98"/>
                  </a:cubicBezTo>
                  <a:cubicBezTo>
                    <a:pt x="297" y="115"/>
                    <a:pt x="317" y="131"/>
                    <a:pt x="322" y="146"/>
                  </a:cubicBezTo>
                  <a:cubicBezTo>
                    <a:pt x="326" y="156"/>
                    <a:pt x="336" y="168"/>
                    <a:pt x="349" y="173"/>
                  </a:cubicBezTo>
                  <a:cubicBezTo>
                    <a:pt x="349" y="173"/>
                    <a:pt x="349" y="173"/>
                    <a:pt x="349" y="173"/>
                  </a:cubicBezTo>
                  <a:cubicBezTo>
                    <a:pt x="353" y="178"/>
                    <a:pt x="356" y="185"/>
                    <a:pt x="361" y="189"/>
                  </a:cubicBezTo>
                  <a:cubicBezTo>
                    <a:pt x="361" y="189"/>
                    <a:pt x="361" y="189"/>
                    <a:pt x="361" y="189"/>
                  </a:cubicBezTo>
                  <a:cubicBezTo>
                    <a:pt x="355" y="208"/>
                    <a:pt x="352" y="227"/>
                    <a:pt x="375" y="238"/>
                  </a:cubicBezTo>
                  <a:cubicBezTo>
                    <a:pt x="379" y="240"/>
                    <a:pt x="379" y="248"/>
                    <a:pt x="375" y="248"/>
                  </a:cubicBezTo>
                  <a:cubicBezTo>
                    <a:pt x="357" y="252"/>
                    <a:pt x="370" y="277"/>
                    <a:pt x="352" y="279"/>
                  </a:cubicBezTo>
                  <a:cubicBezTo>
                    <a:pt x="347" y="279"/>
                    <a:pt x="343" y="275"/>
                    <a:pt x="339" y="271"/>
                  </a:cubicBezTo>
                  <a:cubicBezTo>
                    <a:pt x="334" y="267"/>
                    <a:pt x="330" y="261"/>
                    <a:pt x="325" y="257"/>
                  </a:cubicBezTo>
                  <a:cubicBezTo>
                    <a:pt x="319" y="251"/>
                    <a:pt x="314" y="244"/>
                    <a:pt x="304" y="248"/>
                  </a:cubicBezTo>
                  <a:cubicBezTo>
                    <a:pt x="296" y="252"/>
                    <a:pt x="298" y="260"/>
                    <a:pt x="297" y="267"/>
                  </a:cubicBezTo>
                  <a:cubicBezTo>
                    <a:pt x="296" y="283"/>
                    <a:pt x="297" y="298"/>
                    <a:pt x="305" y="313"/>
                  </a:cubicBezTo>
                  <a:cubicBezTo>
                    <a:pt x="314" y="328"/>
                    <a:pt x="303" y="352"/>
                    <a:pt x="288" y="360"/>
                  </a:cubicBezTo>
                  <a:cubicBezTo>
                    <a:pt x="283" y="362"/>
                    <a:pt x="279" y="362"/>
                    <a:pt x="276" y="357"/>
                  </a:cubicBezTo>
                  <a:cubicBezTo>
                    <a:pt x="269" y="348"/>
                    <a:pt x="259" y="347"/>
                    <a:pt x="250" y="345"/>
                  </a:cubicBezTo>
                  <a:cubicBezTo>
                    <a:pt x="241" y="343"/>
                    <a:pt x="235" y="342"/>
                    <a:pt x="232" y="353"/>
                  </a:cubicBezTo>
                  <a:cubicBezTo>
                    <a:pt x="229" y="361"/>
                    <a:pt x="222" y="361"/>
                    <a:pt x="215" y="359"/>
                  </a:cubicBezTo>
                  <a:cubicBezTo>
                    <a:pt x="208" y="356"/>
                    <a:pt x="202" y="352"/>
                    <a:pt x="194" y="353"/>
                  </a:cubicBezTo>
                  <a:cubicBezTo>
                    <a:pt x="170" y="357"/>
                    <a:pt x="154" y="348"/>
                    <a:pt x="147" y="324"/>
                  </a:cubicBezTo>
                  <a:cubicBezTo>
                    <a:pt x="143" y="307"/>
                    <a:pt x="134" y="291"/>
                    <a:pt x="133" y="273"/>
                  </a:cubicBezTo>
                  <a:cubicBezTo>
                    <a:pt x="133" y="267"/>
                    <a:pt x="133" y="258"/>
                    <a:pt x="127" y="257"/>
                  </a:cubicBezTo>
                  <a:cubicBezTo>
                    <a:pt x="108" y="252"/>
                    <a:pt x="107" y="236"/>
                    <a:pt x="100" y="223"/>
                  </a:cubicBezTo>
                  <a:cubicBezTo>
                    <a:pt x="99" y="221"/>
                    <a:pt x="99" y="219"/>
                    <a:pt x="97" y="217"/>
                  </a:cubicBezTo>
                  <a:cubicBezTo>
                    <a:pt x="86" y="206"/>
                    <a:pt x="74" y="196"/>
                    <a:pt x="79" y="176"/>
                  </a:cubicBezTo>
                  <a:cubicBezTo>
                    <a:pt x="81" y="170"/>
                    <a:pt x="72" y="160"/>
                    <a:pt x="60" y="161"/>
                  </a:cubicBezTo>
                  <a:cubicBezTo>
                    <a:pt x="55" y="161"/>
                    <a:pt x="49" y="160"/>
                    <a:pt x="44" y="161"/>
                  </a:cubicBezTo>
                  <a:cubicBezTo>
                    <a:pt x="29" y="166"/>
                    <a:pt x="18" y="163"/>
                    <a:pt x="12" y="147"/>
                  </a:cubicBezTo>
                  <a:cubicBezTo>
                    <a:pt x="11" y="145"/>
                    <a:pt x="7" y="143"/>
                    <a:pt x="5" y="141"/>
                  </a:cubicBezTo>
                  <a:cubicBezTo>
                    <a:pt x="5" y="141"/>
                    <a:pt x="5" y="141"/>
                    <a:pt x="5" y="141"/>
                  </a:cubicBezTo>
                  <a:cubicBezTo>
                    <a:pt x="3" y="139"/>
                    <a:pt x="2" y="137"/>
                    <a:pt x="3" y="134"/>
                  </a:cubicBezTo>
                  <a:cubicBezTo>
                    <a:pt x="12" y="120"/>
                    <a:pt x="15" y="107"/>
                    <a:pt x="2" y="94"/>
                  </a:cubicBezTo>
                  <a:cubicBezTo>
                    <a:pt x="0" y="92"/>
                    <a:pt x="0" y="86"/>
                    <a:pt x="2" y="84"/>
                  </a:cubicBezTo>
                  <a:cubicBezTo>
                    <a:pt x="15" y="72"/>
                    <a:pt x="11" y="55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34" y="18"/>
                    <a:pt x="35" y="17"/>
                    <a:pt x="56" y="39"/>
                  </a:cubicBezTo>
                  <a:cubicBezTo>
                    <a:pt x="72" y="54"/>
                    <a:pt x="90" y="66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7" y="84"/>
                    <a:pt x="110" y="87"/>
                    <a:pt x="113" y="89"/>
                  </a:cubicBezTo>
                  <a:cubicBezTo>
                    <a:pt x="113" y="89"/>
                    <a:pt x="113" y="89"/>
                    <a:pt x="113" y="89"/>
                  </a:cubicBezTo>
                  <a:cubicBezTo>
                    <a:pt x="121" y="95"/>
                    <a:pt x="127" y="104"/>
                    <a:pt x="133" y="11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6" name="9Slide.vn 12">
              <a:extLst>
                <a:ext uri="{FF2B5EF4-FFF2-40B4-BE49-F238E27FC236}">
                  <a16:creationId xmlns:a16="http://schemas.microsoft.com/office/drawing/2014/main" id="{DA92C8A8-1ABA-4F83-AFD4-D8F07BFFBC1A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5600224" y="8787999"/>
              <a:ext cx="514699" cy="486454"/>
            </a:xfrm>
            <a:custGeom>
              <a:avLst/>
              <a:gdLst>
                <a:gd name="T0" fmla="*/ 64 w 221"/>
                <a:gd name="T1" fmla="*/ 203 h 209"/>
                <a:gd name="T2" fmla="*/ 58 w 221"/>
                <a:gd name="T3" fmla="*/ 186 h 209"/>
                <a:gd name="T4" fmla="*/ 69 w 221"/>
                <a:gd name="T5" fmla="*/ 160 h 209"/>
                <a:gd name="T6" fmla="*/ 79 w 221"/>
                <a:gd name="T7" fmla="*/ 106 h 209"/>
                <a:gd name="T8" fmla="*/ 68 w 221"/>
                <a:gd name="T9" fmla="*/ 96 h 209"/>
                <a:gd name="T10" fmla="*/ 51 w 221"/>
                <a:gd name="T11" fmla="*/ 82 h 209"/>
                <a:gd name="T12" fmla="*/ 31 w 221"/>
                <a:gd name="T13" fmla="*/ 84 h 209"/>
                <a:gd name="T14" fmla="*/ 2 w 221"/>
                <a:gd name="T15" fmla="*/ 51 h 209"/>
                <a:gd name="T16" fmla="*/ 1 w 221"/>
                <a:gd name="T17" fmla="*/ 34 h 209"/>
                <a:gd name="T18" fmla="*/ 9 w 221"/>
                <a:gd name="T19" fmla="*/ 30 h 209"/>
                <a:gd name="T20" fmla="*/ 31 w 221"/>
                <a:gd name="T21" fmla="*/ 25 h 209"/>
                <a:gd name="T22" fmla="*/ 62 w 221"/>
                <a:gd name="T23" fmla="*/ 3 h 209"/>
                <a:gd name="T24" fmla="*/ 88 w 221"/>
                <a:gd name="T25" fmla="*/ 22 h 209"/>
                <a:gd name="T26" fmla="*/ 113 w 221"/>
                <a:gd name="T27" fmla="*/ 32 h 209"/>
                <a:gd name="T28" fmla="*/ 107 w 221"/>
                <a:gd name="T29" fmla="*/ 55 h 209"/>
                <a:gd name="T30" fmla="*/ 129 w 221"/>
                <a:gd name="T31" fmla="*/ 52 h 209"/>
                <a:gd name="T32" fmla="*/ 162 w 221"/>
                <a:gd name="T33" fmla="*/ 68 h 209"/>
                <a:gd name="T34" fmla="*/ 187 w 221"/>
                <a:gd name="T35" fmla="*/ 74 h 209"/>
                <a:gd name="T36" fmla="*/ 209 w 221"/>
                <a:gd name="T37" fmla="*/ 74 h 209"/>
                <a:gd name="T38" fmla="*/ 219 w 221"/>
                <a:gd name="T39" fmla="*/ 102 h 209"/>
                <a:gd name="T40" fmla="*/ 208 w 221"/>
                <a:gd name="T41" fmla="*/ 104 h 209"/>
                <a:gd name="T42" fmla="*/ 186 w 221"/>
                <a:gd name="T43" fmla="*/ 99 h 209"/>
                <a:gd name="T44" fmla="*/ 124 w 221"/>
                <a:gd name="T45" fmla="*/ 139 h 209"/>
                <a:gd name="T46" fmla="*/ 124 w 221"/>
                <a:gd name="T47" fmla="*/ 139 h 209"/>
                <a:gd name="T48" fmla="*/ 112 w 221"/>
                <a:gd name="T49" fmla="*/ 151 h 209"/>
                <a:gd name="T50" fmla="*/ 104 w 221"/>
                <a:gd name="T51" fmla="*/ 155 h 209"/>
                <a:gd name="T52" fmla="*/ 67 w 221"/>
                <a:gd name="T53" fmla="*/ 209 h 209"/>
                <a:gd name="T54" fmla="*/ 64 w 221"/>
                <a:gd name="T55" fmla="*/ 20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1" h="209">
                  <a:moveTo>
                    <a:pt x="64" y="203"/>
                  </a:moveTo>
                  <a:cubicBezTo>
                    <a:pt x="60" y="198"/>
                    <a:pt x="52" y="195"/>
                    <a:pt x="58" y="186"/>
                  </a:cubicBezTo>
                  <a:cubicBezTo>
                    <a:pt x="64" y="178"/>
                    <a:pt x="64" y="167"/>
                    <a:pt x="69" y="160"/>
                  </a:cubicBezTo>
                  <a:cubicBezTo>
                    <a:pt x="81" y="143"/>
                    <a:pt x="80" y="124"/>
                    <a:pt x="79" y="106"/>
                  </a:cubicBezTo>
                  <a:cubicBezTo>
                    <a:pt x="79" y="101"/>
                    <a:pt x="73" y="95"/>
                    <a:pt x="68" y="96"/>
                  </a:cubicBezTo>
                  <a:cubicBezTo>
                    <a:pt x="57" y="97"/>
                    <a:pt x="55" y="89"/>
                    <a:pt x="51" y="82"/>
                  </a:cubicBezTo>
                  <a:cubicBezTo>
                    <a:pt x="44" y="91"/>
                    <a:pt x="41" y="100"/>
                    <a:pt x="31" y="84"/>
                  </a:cubicBezTo>
                  <a:cubicBezTo>
                    <a:pt x="24" y="72"/>
                    <a:pt x="6" y="68"/>
                    <a:pt x="2" y="51"/>
                  </a:cubicBezTo>
                  <a:cubicBezTo>
                    <a:pt x="0" y="45"/>
                    <a:pt x="0" y="40"/>
                    <a:pt x="1" y="34"/>
                  </a:cubicBezTo>
                  <a:cubicBezTo>
                    <a:pt x="1" y="31"/>
                    <a:pt x="5" y="25"/>
                    <a:pt x="9" y="30"/>
                  </a:cubicBezTo>
                  <a:cubicBezTo>
                    <a:pt x="20" y="46"/>
                    <a:pt x="29" y="32"/>
                    <a:pt x="31" y="25"/>
                  </a:cubicBezTo>
                  <a:cubicBezTo>
                    <a:pt x="36" y="8"/>
                    <a:pt x="58" y="19"/>
                    <a:pt x="62" y="3"/>
                  </a:cubicBezTo>
                  <a:cubicBezTo>
                    <a:pt x="67" y="15"/>
                    <a:pt x="90" y="0"/>
                    <a:pt x="88" y="22"/>
                  </a:cubicBezTo>
                  <a:cubicBezTo>
                    <a:pt x="88" y="28"/>
                    <a:pt x="95" y="30"/>
                    <a:pt x="113" y="32"/>
                  </a:cubicBezTo>
                  <a:cubicBezTo>
                    <a:pt x="110" y="39"/>
                    <a:pt x="101" y="47"/>
                    <a:pt x="107" y="55"/>
                  </a:cubicBezTo>
                  <a:cubicBezTo>
                    <a:pt x="114" y="65"/>
                    <a:pt x="121" y="54"/>
                    <a:pt x="129" y="52"/>
                  </a:cubicBezTo>
                  <a:cubicBezTo>
                    <a:pt x="144" y="48"/>
                    <a:pt x="154" y="57"/>
                    <a:pt x="162" y="68"/>
                  </a:cubicBezTo>
                  <a:cubicBezTo>
                    <a:pt x="169" y="78"/>
                    <a:pt x="174" y="88"/>
                    <a:pt x="187" y="74"/>
                  </a:cubicBezTo>
                  <a:cubicBezTo>
                    <a:pt x="193" y="68"/>
                    <a:pt x="203" y="68"/>
                    <a:pt x="209" y="74"/>
                  </a:cubicBezTo>
                  <a:cubicBezTo>
                    <a:pt x="215" y="82"/>
                    <a:pt x="221" y="91"/>
                    <a:pt x="219" y="102"/>
                  </a:cubicBezTo>
                  <a:cubicBezTo>
                    <a:pt x="218" y="105"/>
                    <a:pt x="213" y="111"/>
                    <a:pt x="208" y="104"/>
                  </a:cubicBezTo>
                  <a:cubicBezTo>
                    <a:pt x="202" y="95"/>
                    <a:pt x="194" y="96"/>
                    <a:pt x="186" y="99"/>
                  </a:cubicBezTo>
                  <a:cubicBezTo>
                    <a:pt x="163" y="109"/>
                    <a:pt x="138" y="116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0" y="142"/>
                    <a:pt x="118" y="148"/>
                    <a:pt x="112" y="151"/>
                  </a:cubicBezTo>
                  <a:cubicBezTo>
                    <a:pt x="110" y="154"/>
                    <a:pt x="107" y="155"/>
                    <a:pt x="104" y="155"/>
                  </a:cubicBezTo>
                  <a:cubicBezTo>
                    <a:pt x="95" y="175"/>
                    <a:pt x="86" y="195"/>
                    <a:pt x="67" y="209"/>
                  </a:cubicBezTo>
                  <a:cubicBezTo>
                    <a:pt x="64" y="208"/>
                    <a:pt x="62" y="206"/>
                    <a:pt x="64" y="20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7" name="9Slide.vn 13">
              <a:extLst>
                <a:ext uri="{FF2B5EF4-FFF2-40B4-BE49-F238E27FC236}">
                  <a16:creationId xmlns:a16="http://schemas.microsoft.com/office/drawing/2014/main" id="{A79E00D9-2B44-4A67-98F5-A61E033B493D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6805371" y="8219948"/>
              <a:ext cx="175751" cy="304427"/>
            </a:xfrm>
            <a:custGeom>
              <a:avLst/>
              <a:gdLst>
                <a:gd name="T0" fmla="*/ 36 w 75"/>
                <a:gd name="T1" fmla="*/ 49 h 130"/>
                <a:gd name="T2" fmla="*/ 39 w 75"/>
                <a:gd name="T3" fmla="*/ 37 h 130"/>
                <a:gd name="T4" fmla="*/ 49 w 75"/>
                <a:gd name="T5" fmla="*/ 51 h 130"/>
                <a:gd name="T6" fmla="*/ 36 w 75"/>
                <a:gd name="T7" fmla="*/ 9 h 130"/>
                <a:gd name="T8" fmla="*/ 35 w 75"/>
                <a:gd name="T9" fmla="*/ 10 h 130"/>
                <a:gd name="T10" fmla="*/ 44 w 75"/>
                <a:gd name="T11" fmla="*/ 11 h 130"/>
                <a:gd name="T12" fmla="*/ 53 w 75"/>
                <a:gd name="T13" fmla="*/ 8 h 130"/>
                <a:gd name="T14" fmla="*/ 69 w 75"/>
                <a:gd name="T15" fmla="*/ 1 h 130"/>
                <a:gd name="T16" fmla="*/ 53 w 75"/>
                <a:gd name="T17" fmla="*/ 70 h 130"/>
                <a:gd name="T18" fmla="*/ 43 w 75"/>
                <a:gd name="T19" fmla="*/ 54 h 130"/>
                <a:gd name="T20" fmla="*/ 20 w 75"/>
                <a:gd name="T21" fmla="*/ 130 h 130"/>
                <a:gd name="T22" fmla="*/ 30 w 75"/>
                <a:gd name="T23" fmla="*/ 90 h 130"/>
                <a:gd name="T24" fmla="*/ 0 w 75"/>
                <a:gd name="T25" fmla="*/ 87 h 130"/>
                <a:gd name="T26" fmla="*/ 36 w 75"/>
                <a:gd name="T27" fmla="*/ 49 h 130"/>
                <a:gd name="T28" fmla="*/ 29 w 75"/>
                <a:gd name="T29" fmla="*/ 68 h 130"/>
                <a:gd name="T30" fmla="*/ 36 w 75"/>
                <a:gd name="T31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" h="130">
                  <a:moveTo>
                    <a:pt x="36" y="49"/>
                  </a:moveTo>
                  <a:cubicBezTo>
                    <a:pt x="39" y="46"/>
                    <a:pt x="32" y="39"/>
                    <a:pt x="39" y="37"/>
                  </a:cubicBezTo>
                  <a:cubicBezTo>
                    <a:pt x="45" y="35"/>
                    <a:pt x="46" y="42"/>
                    <a:pt x="49" y="51"/>
                  </a:cubicBezTo>
                  <a:cubicBezTo>
                    <a:pt x="53" y="31"/>
                    <a:pt x="26" y="26"/>
                    <a:pt x="36" y="9"/>
                  </a:cubicBezTo>
                  <a:cubicBezTo>
                    <a:pt x="36" y="9"/>
                    <a:pt x="35" y="10"/>
                    <a:pt x="35" y="10"/>
                  </a:cubicBezTo>
                  <a:cubicBezTo>
                    <a:pt x="38" y="13"/>
                    <a:pt x="40" y="16"/>
                    <a:pt x="44" y="11"/>
                  </a:cubicBezTo>
                  <a:cubicBezTo>
                    <a:pt x="46" y="7"/>
                    <a:pt x="47" y="0"/>
                    <a:pt x="53" y="8"/>
                  </a:cubicBezTo>
                  <a:cubicBezTo>
                    <a:pt x="61" y="19"/>
                    <a:pt x="65" y="12"/>
                    <a:pt x="69" y="1"/>
                  </a:cubicBezTo>
                  <a:cubicBezTo>
                    <a:pt x="75" y="29"/>
                    <a:pt x="62" y="49"/>
                    <a:pt x="53" y="70"/>
                  </a:cubicBezTo>
                  <a:cubicBezTo>
                    <a:pt x="49" y="65"/>
                    <a:pt x="47" y="61"/>
                    <a:pt x="43" y="54"/>
                  </a:cubicBezTo>
                  <a:cubicBezTo>
                    <a:pt x="55" y="87"/>
                    <a:pt x="26" y="105"/>
                    <a:pt x="20" y="130"/>
                  </a:cubicBezTo>
                  <a:cubicBezTo>
                    <a:pt x="16" y="115"/>
                    <a:pt x="9" y="100"/>
                    <a:pt x="30" y="90"/>
                  </a:cubicBezTo>
                  <a:cubicBezTo>
                    <a:pt x="20" y="81"/>
                    <a:pt x="11" y="96"/>
                    <a:pt x="0" y="87"/>
                  </a:cubicBezTo>
                  <a:cubicBezTo>
                    <a:pt x="16" y="78"/>
                    <a:pt x="17" y="56"/>
                    <a:pt x="36" y="49"/>
                  </a:cubicBezTo>
                  <a:cubicBezTo>
                    <a:pt x="35" y="56"/>
                    <a:pt x="33" y="61"/>
                    <a:pt x="29" y="68"/>
                  </a:cubicBezTo>
                  <a:cubicBezTo>
                    <a:pt x="33" y="62"/>
                    <a:pt x="35" y="56"/>
                    <a:pt x="36" y="49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8" name="9Slide.vn 15">
              <a:extLst>
                <a:ext uri="{FF2B5EF4-FFF2-40B4-BE49-F238E27FC236}">
                  <a16:creationId xmlns:a16="http://schemas.microsoft.com/office/drawing/2014/main" id="{A24DCC9C-5919-45C9-80DE-FD68B82DF21F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7131764" y="7968877"/>
              <a:ext cx="147506" cy="84737"/>
            </a:xfrm>
            <a:custGeom>
              <a:avLst/>
              <a:gdLst>
                <a:gd name="T0" fmla="*/ 9 w 63"/>
                <a:gd name="T1" fmla="*/ 35 h 36"/>
                <a:gd name="T2" fmla="*/ 5 w 63"/>
                <a:gd name="T3" fmla="*/ 29 h 36"/>
                <a:gd name="T4" fmla="*/ 9 w 63"/>
                <a:gd name="T5" fmla="*/ 22 h 36"/>
                <a:gd name="T6" fmla="*/ 53 w 63"/>
                <a:gd name="T7" fmla="*/ 7 h 36"/>
                <a:gd name="T8" fmla="*/ 62 w 63"/>
                <a:gd name="T9" fmla="*/ 7 h 36"/>
                <a:gd name="T10" fmla="*/ 57 w 63"/>
                <a:gd name="T11" fmla="*/ 21 h 36"/>
                <a:gd name="T12" fmla="*/ 9 w 63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36">
                  <a:moveTo>
                    <a:pt x="9" y="35"/>
                  </a:moveTo>
                  <a:cubicBezTo>
                    <a:pt x="8" y="36"/>
                    <a:pt x="8" y="32"/>
                    <a:pt x="5" y="29"/>
                  </a:cubicBezTo>
                  <a:cubicBezTo>
                    <a:pt x="0" y="22"/>
                    <a:pt x="7" y="24"/>
                    <a:pt x="9" y="22"/>
                  </a:cubicBezTo>
                  <a:cubicBezTo>
                    <a:pt x="22" y="10"/>
                    <a:pt x="38" y="10"/>
                    <a:pt x="53" y="7"/>
                  </a:cubicBezTo>
                  <a:cubicBezTo>
                    <a:pt x="56" y="7"/>
                    <a:pt x="60" y="0"/>
                    <a:pt x="62" y="7"/>
                  </a:cubicBezTo>
                  <a:cubicBezTo>
                    <a:pt x="63" y="13"/>
                    <a:pt x="63" y="19"/>
                    <a:pt x="57" y="21"/>
                  </a:cubicBezTo>
                  <a:cubicBezTo>
                    <a:pt x="43" y="26"/>
                    <a:pt x="28" y="30"/>
                    <a:pt x="9" y="3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9" name="9Slide.vn 16">
              <a:extLst>
                <a:ext uri="{FF2B5EF4-FFF2-40B4-BE49-F238E27FC236}">
                  <a16:creationId xmlns:a16="http://schemas.microsoft.com/office/drawing/2014/main" id="{228B2E61-CEBE-4D68-9478-EAF1B809203C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7047029" y="8301547"/>
              <a:ext cx="116122" cy="109845"/>
            </a:xfrm>
            <a:custGeom>
              <a:avLst/>
              <a:gdLst>
                <a:gd name="T0" fmla="*/ 51 w 51"/>
                <a:gd name="T1" fmla="*/ 3 h 47"/>
                <a:gd name="T2" fmla="*/ 26 w 51"/>
                <a:gd name="T3" fmla="*/ 29 h 47"/>
                <a:gd name="T4" fmla="*/ 23 w 51"/>
                <a:gd name="T5" fmla="*/ 33 h 47"/>
                <a:gd name="T6" fmla="*/ 19 w 51"/>
                <a:gd name="T7" fmla="*/ 40 h 47"/>
                <a:gd name="T8" fmla="*/ 9 w 51"/>
                <a:gd name="T9" fmla="*/ 43 h 47"/>
                <a:gd name="T10" fmla="*/ 2 w 51"/>
                <a:gd name="T11" fmla="*/ 12 h 47"/>
                <a:gd name="T12" fmla="*/ 11 w 51"/>
                <a:gd name="T13" fmla="*/ 12 h 47"/>
                <a:gd name="T14" fmla="*/ 35 w 51"/>
                <a:gd name="T15" fmla="*/ 8 h 47"/>
                <a:gd name="T16" fmla="*/ 51 w 51"/>
                <a:gd name="T17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47">
                  <a:moveTo>
                    <a:pt x="51" y="3"/>
                  </a:moveTo>
                  <a:cubicBezTo>
                    <a:pt x="43" y="12"/>
                    <a:pt x="47" y="32"/>
                    <a:pt x="26" y="29"/>
                  </a:cubicBezTo>
                  <a:cubicBezTo>
                    <a:pt x="25" y="29"/>
                    <a:pt x="24" y="32"/>
                    <a:pt x="23" y="33"/>
                  </a:cubicBezTo>
                  <a:cubicBezTo>
                    <a:pt x="22" y="35"/>
                    <a:pt x="20" y="37"/>
                    <a:pt x="19" y="40"/>
                  </a:cubicBezTo>
                  <a:cubicBezTo>
                    <a:pt x="18" y="47"/>
                    <a:pt x="11" y="37"/>
                    <a:pt x="9" y="43"/>
                  </a:cubicBezTo>
                  <a:cubicBezTo>
                    <a:pt x="12" y="31"/>
                    <a:pt x="0" y="23"/>
                    <a:pt x="2" y="12"/>
                  </a:cubicBezTo>
                  <a:cubicBezTo>
                    <a:pt x="3" y="6"/>
                    <a:pt x="9" y="11"/>
                    <a:pt x="11" y="12"/>
                  </a:cubicBezTo>
                  <a:cubicBezTo>
                    <a:pt x="22" y="24"/>
                    <a:pt x="30" y="22"/>
                    <a:pt x="35" y="8"/>
                  </a:cubicBezTo>
                  <a:cubicBezTo>
                    <a:pt x="38" y="0"/>
                    <a:pt x="47" y="8"/>
                    <a:pt x="51" y="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0" name="9Slide.vn 20">
              <a:extLst>
                <a:ext uri="{FF2B5EF4-FFF2-40B4-BE49-F238E27FC236}">
                  <a16:creationId xmlns:a16="http://schemas.microsoft.com/office/drawing/2014/main" id="{EDF2BD58-DF7D-4805-A970-8E0AE202F110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6723772" y="8486712"/>
              <a:ext cx="84737" cy="65907"/>
            </a:xfrm>
            <a:custGeom>
              <a:avLst/>
              <a:gdLst>
                <a:gd name="T0" fmla="*/ 36 w 36"/>
                <a:gd name="T1" fmla="*/ 24 h 29"/>
                <a:gd name="T2" fmla="*/ 30 w 36"/>
                <a:gd name="T3" fmla="*/ 28 h 29"/>
                <a:gd name="T4" fmla="*/ 2 w 36"/>
                <a:gd name="T5" fmla="*/ 6 h 29"/>
                <a:gd name="T6" fmla="*/ 8 w 36"/>
                <a:gd name="T7" fmla="*/ 1 h 29"/>
                <a:gd name="T8" fmla="*/ 36 w 36"/>
                <a:gd name="T9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">
                  <a:moveTo>
                    <a:pt x="36" y="24"/>
                  </a:moveTo>
                  <a:cubicBezTo>
                    <a:pt x="35" y="25"/>
                    <a:pt x="32" y="29"/>
                    <a:pt x="30" y="28"/>
                  </a:cubicBezTo>
                  <a:cubicBezTo>
                    <a:pt x="21" y="20"/>
                    <a:pt x="7" y="18"/>
                    <a:pt x="2" y="6"/>
                  </a:cubicBezTo>
                  <a:cubicBezTo>
                    <a:pt x="0" y="2"/>
                    <a:pt x="5" y="0"/>
                    <a:pt x="8" y="1"/>
                  </a:cubicBezTo>
                  <a:cubicBezTo>
                    <a:pt x="18" y="6"/>
                    <a:pt x="32" y="8"/>
                    <a:pt x="36" y="2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1" name="9Slide.vn 21">
              <a:extLst>
                <a:ext uri="{FF2B5EF4-FFF2-40B4-BE49-F238E27FC236}">
                  <a16:creationId xmlns:a16="http://schemas.microsoft.com/office/drawing/2014/main" id="{B300D0CA-9259-4796-A3FC-1B608AB56A7C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7047029" y="8012813"/>
              <a:ext cx="78462" cy="78462"/>
            </a:xfrm>
            <a:custGeom>
              <a:avLst/>
              <a:gdLst>
                <a:gd name="T0" fmla="*/ 7 w 34"/>
                <a:gd name="T1" fmla="*/ 35 h 35"/>
                <a:gd name="T2" fmla="*/ 0 w 34"/>
                <a:gd name="T3" fmla="*/ 32 h 35"/>
                <a:gd name="T4" fmla="*/ 5 w 34"/>
                <a:gd name="T5" fmla="*/ 21 h 35"/>
                <a:gd name="T6" fmla="*/ 27 w 34"/>
                <a:gd name="T7" fmla="*/ 4 h 35"/>
                <a:gd name="T8" fmla="*/ 31 w 34"/>
                <a:gd name="T9" fmla="*/ 4 h 35"/>
                <a:gd name="T10" fmla="*/ 34 w 34"/>
                <a:gd name="T11" fmla="*/ 9 h 35"/>
                <a:gd name="T12" fmla="*/ 7 w 34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5">
                  <a:moveTo>
                    <a:pt x="7" y="35"/>
                  </a:moveTo>
                  <a:cubicBezTo>
                    <a:pt x="4" y="34"/>
                    <a:pt x="0" y="32"/>
                    <a:pt x="0" y="32"/>
                  </a:cubicBezTo>
                  <a:cubicBezTo>
                    <a:pt x="1" y="28"/>
                    <a:pt x="2" y="23"/>
                    <a:pt x="5" y="21"/>
                  </a:cubicBezTo>
                  <a:cubicBezTo>
                    <a:pt x="12" y="15"/>
                    <a:pt x="24" y="15"/>
                    <a:pt x="27" y="4"/>
                  </a:cubicBezTo>
                  <a:cubicBezTo>
                    <a:pt x="27" y="0"/>
                    <a:pt x="30" y="3"/>
                    <a:pt x="31" y="4"/>
                  </a:cubicBezTo>
                  <a:cubicBezTo>
                    <a:pt x="32" y="5"/>
                    <a:pt x="34" y="7"/>
                    <a:pt x="34" y="9"/>
                  </a:cubicBezTo>
                  <a:cubicBezTo>
                    <a:pt x="34" y="12"/>
                    <a:pt x="10" y="35"/>
                    <a:pt x="7" y="3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2" name="9Slide.vn 23">
              <a:extLst>
                <a:ext uri="{FF2B5EF4-FFF2-40B4-BE49-F238E27FC236}">
                  <a16:creationId xmlns:a16="http://schemas.microsoft.com/office/drawing/2014/main" id="{94112DCA-FF23-4265-8711-24B86679BBEB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6711219" y="8370591"/>
              <a:ext cx="72184" cy="53354"/>
            </a:xfrm>
            <a:custGeom>
              <a:avLst/>
              <a:gdLst>
                <a:gd name="T0" fmla="*/ 11 w 32"/>
                <a:gd name="T1" fmla="*/ 22 h 22"/>
                <a:gd name="T2" fmla="*/ 1 w 32"/>
                <a:gd name="T3" fmla="*/ 14 h 22"/>
                <a:gd name="T4" fmla="*/ 24 w 32"/>
                <a:gd name="T5" fmla="*/ 2 h 22"/>
                <a:gd name="T6" fmla="*/ 31 w 32"/>
                <a:gd name="T7" fmla="*/ 8 h 22"/>
                <a:gd name="T8" fmla="*/ 11 w 3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2">
                  <a:moveTo>
                    <a:pt x="11" y="22"/>
                  </a:moveTo>
                  <a:cubicBezTo>
                    <a:pt x="7" y="19"/>
                    <a:pt x="0" y="19"/>
                    <a:pt x="1" y="14"/>
                  </a:cubicBezTo>
                  <a:cubicBezTo>
                    <a:pt x="3" y="1"/>
                    <a:pt x="17" y="8"/>
                    <a:pt x="24" y="2"/>
                  </a:cubicBezTo>
                  <a:cubicBezTo>
                    <a:pt x="27" y="0"/>
                    <a:pt x="32" y="3"/>
                    <a:pt x="31" y="8"/>
                  </a:cubicBezTo>
                  <a:cubicBezTo>
                    <a:pt x="28" y="19"/>
                    <a:pt x="14" y="12"/>
                    <a:pt x="11" y="22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3" name="9Slide.vn 25">
              <a:extLst>
                <a:ext uri="{FF2B5EF4-FFF2-40B4-BE49-F238E27FC236}">
                  <a16:creationId xmlns:a16="http://schemas.microsoft.com/office/drawing/2014/main" id="{F2BE4AA5-E17B-4F18-93E4-A196AC6D34D5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6714359" y="8430220"/>
              <a:ext cx="69044" cy="47076"/>
            </a:xfrm>
            <a:custGeom>
              <a:avLst/>
              <a:gdLst>
                <a:gd name="T0" fmla="*/ 11 w 29"/>
                <a:gd name="T1" fmla="*/ 20 h 20"/>
                <a:gd name="T2" fmla="*/ 2 w 29"/>
                <a:gd name="T3" fmla="*/ 5 h 20"/>
                <a:gd name="T4" fmla="*/ 8 w 29"/>
                <a:gd name="T5" fmla="*/ 1 h 20"/>
                <a:gd name="T6" fmla="*/ 28 w 29"/>
                <a:gd name="T7" fmla="*/ 11 h 20"/>
                <a:gd name="T8" fmla="*/ 11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11" y="20"/>
                  </a:moveTo>
                  <a:cubicBezTo>
                    <a:pt x="4" y="18"/>
                    <a:pt x="4" y="11"/>
                    <a:pt x="2" y="5"/>
                  </a:cubicBezTo>
                  <a:cubicBezTo>
                    <a:pt x="0" y="1"/>
                    <a:pt x="5" y="0"/>
                    <a:pt x="8" y="1"/>
                  </a:cubicBezTo>
                  <a:cubicBezTo>
                    <a:pt x="15" y="5"/>
                    <a:pt x="26" y="3"/>
                    <a:pt x="28" y="11"/>
                  </a:cubicBezTo>
                  <a:cubicBezTo>
                    <a:pt x="29" y="18"/>
                    <a:pt x="17" y="15"/>
                    <a:pt x="11" y="2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4" name="9Slide.vn 27">
              <a:extLst>
                <a:ext uri="{FF2B5EF4-FFF2-40B4-BE49-F238E27FC236}">
                  <a16:creationId xmlns:a16="http://schemas.microsoft.com/office/drawing/2014/main" id="{85F1D9F1-C46F-4B54-B8C2-9992AE3A829A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5553148" y="9754628"/>
              <a:ext cx="43938" cy="47076"/>
            </a:xfrm>
            <a:custGeom>
              <a:avLst/>
              <a:gdLst>
                <a:gd name="T0" fmla="*/ 11 w 19"/>
                <a:gd name="T1" fmla="*/ 20 h 20"/>
                <a:gd name="T2" fmla="*/ 1 w 19"/>
                <a:gd name="T3" fmla="*/ 13 h 20"/>
                <a:gd name="T4" fmla="*/ 9 w 19"/>
                <a:gd name="T5" fmla="*/ 0 h 20"/>
                <a:gd name="T6" fmla="*/ 16 w 19"/>
                <a:gd name="T7" fmla="*/ 9 h 20"/>
                <a:gd name="T8" fmla="*/ 11 w 1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11" y="20"/>
                  </a:moveTo>
                  <a:cubicBezTo>
                    <a:pt x="8" y="18"/>
                    <a:pt x="5" y="15"/>
                    <a:pt x="1" y="13"/>
                  </a:cubicBezTo>
                  <a:cubicBezTo>
                    <a:pt x="7" y="11"/>
                    <a:pt x="0" y="0"/>
                    <a:pt x="9" y="0"/>
                  </a:cubicBezTo>
                  <a:cubicBezTo>
                    <a:pt x="17" y="0"/>
                    <a:pt x="16" y="4"/>
                    <a:pt x="16" y="9"/>
                  </a:cubicBezTo>
                  <a:cubicBezTo>
                    <a:pt x="15" y="13"/>
                    <a:pt x="19" y="19"/>
                    <a:pt x="11" y="20"/>
                  </a:cubicBezTo>
                  <a:close/>
                </a:path>
              </a:pathLst>
            </a:custGeom>
            <a:solidFill>
              <a:srgbClr val="EBF2F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5" name="9Slide.vn 33">
              <a:extLst>
                <a:ext uri="{FF2B5EF4-FFF2-40B4-BE49-F238E27FC236}">
                  <a16:creationId xmlns:a16="http://schemas.microsoft.com/office/drawing/2014/main" id="{6233ACFF-AC44-4E1F-B212-60E3CC6479D8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2490068" y="6995972"/>
              <a:ext cx="1148656" cy="1453083"/>
            </a:xfrm>
            <a:custGeom>
              <a:avLst/>
              <a:gdLst>
                <a:gd name="T0" fmla="*/ 273 w 493"/>
                <a:gd name="T1" fmla="*/ 382 h 625"/>
                <a:gd name="T2" fmla="*/ 289 w 493"/>
                <a:gd name="T3" fmla="*/ 370 h 625"/>
                <a:gd name="T4" fmla="*/ 249 w 493"/>
                <a:gd name="T5" fmla="*/ 310 h 625"/>
                <a:gd name="T6" fmla="*/ 247 w 493"/>
                <a:gd name="T7" fmla="*/ 259 h 625"/>
                <a:gd name="T8" fmla="*/ 226 w 493"/>
                <a:gd name="T9" fmla="*/ 292 h 625"/>
                <a:gd name="T10" fmla="*/ 189 w 493"/>
                <a:gd name="T11" fmla="*/ 326 h 625"/>
                <a:gd name="T12" fmla="*/ 166 w 493"/>
                <a:gd name="T13" fmla="*/ 244 h 625"/>
                <a:gd name="T14" fmla="*/ 124 w 493"/>
                <a:gd name="T15" fmla="*/ 203 h 625"/>
                <a:gd name="T16" fmla="*/ 81 w 493"/>
                <a:gd name="T17" fmla="*/ 154 h 625"/>
                <a:gd name="T18" fmla="*/ 22 w 493"/>
                <a:gd name="T19" fmla="*/ 91 h 625"/>
                <a:gd name="T20" fmla="*/ 3 w 493"/>
                <a:gd name="T21" fmla="*/ 59 h 625"/>
                <a:gd name="T22" fmla="*/ 19 w 493"/>
                <a:gd name="T23" fmla="*/ 43 h 625"/>
                <a:gd name="T24" fmla="*/ 33 w 493"/>
                <a:gd name="T25" fmla="*/ 26 h 625"/>
                <a:gd name="T26" fmla="*/ 76 w 493"/>
                <a:gd name="T27" fmla="*/ 23 h 625"/>
                <a:gd name="T28" fmla="*/ 118 w 493"/>
                <a:gd name="T29" fmla="*/ 103 h 625"/>
                <a:gd name="T30" fmla="*/ 153 w 493"/>
                <a:gd name="T31" fmla="*/ 119 h 625"/>
                <a:gd name="T32" fmla="*/ 183 w 493"/>
                <a:gd name="T33" fmla="*/ 110 h 625"/>
                <a:gd name="T34" fmla="*/ 205 w 493"/>
                <a:gd name="T35" fmla="*/ 166 h 625"/>
                <a:gd name="T36" fmla="*/ 265 w 493"/>
                <a:gd name="T37" fmla="*/ 171 h 625"/>
                <a:gd name="T38" fmla="*/ 370 w 493"/>
                <a:gd name="T39" fmla="*/ 179 h 625"/>
                <a:gd name="T40" fmla="*/ 408 w 493"/>
                <a:gd name="T41" fmla="*/ 143 h 625"/>
                <a:gd name="T42" fmla="*/ 437 w 493"/>
                <a:gd name="T43" fmla="*/ 170 h 625"/>
                <a:gd name="T44" fmla="*/ 457 w 493"/>
                <a:gd name="T45" fmla="*/ 229 h 625"/>
                <a:gd name="T46" fmla="*/ 491 w 493"/>
                <a:gd name="T47" fmla="*/ 312 h 625"/>
                <a:gd name="T48" fmla="*/ 489 w 493"/>
                <a:gd name="T49" fmla="*/ 328 h 625"/>
                <a:gd name="T50" fmla="*/ 462 w 493"/>
                <a:gd name="T51" fmla="*/ 376 h 625"/>
                <a:gd name="T52" fmla="*/ 430 w 493"/>
                <a:gd name="T53" fmla="*/ 417 h 625"/>
                <a:gd name="T54" fmla="*/ 416 w 493"/>
                <a:gd name="T55" fmla="*/ 431 h 625"/>
                <a:gd name="T56" fmla="*/ 430 w 493"/>
                <a:gd name="T57" fmla="*/ 460 h 625"/>
                <a:gd name="T58" fmla="*/ 426 w 493"/>
                <a:gd name="T59" fmla="*/ 520 h 625"/>
                <a:gd name="T60" fmla="*/ 423 w 493"/>
                <a:gd name="T61" fmla="*/ 553 h 625"/>
                <a:gd name="T62" fmla="*/ 407 w 493"/>
                <a:gd name="T63" fmla="*/ 546 h 625"/>
                <a:gd name="T64" fmla="*/ 380 w 493"/>
                <a:gd name="T65" fmla="*/ 562 h 625"/>
                <a:gd name="T66" fmla="*/ 372 w 493"/>
                <a:gd name="T67" fmla="*/ 612 h 625"/>
                <a:gd name="T68" fmla="*/ 320 w 493"/>
                <a:gd name="T69" fmla="*/ 580 h 625"/>
                <a:gd name="T70" fmla="*/ 270 w 493"/>
                <a:gd name="T71" fmla="*/ 501 h 625"/>
                <a:gd name="T72" fmla="*/ 242 w 493"/>
                <a:gd name="T73" fmla="*/ 476 h 625"/>
                <a:gd name="T74" fmla="*/ 277 w 493"/>
                <a:gd name="T75" fmla="*/ 419 h 625"/>
                <a:gd name="T76" fmla="*/ 261 w 493"/>
                <a:gd name="T77" fmla="*/ 39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3" h="625">
                  <a:moveTo>
                    <a:pt x="261" y="394"/>
                  </a:moveTo>
                  <a:cubicBezTo>
                    <a:pt x="269" y="395"/>
                    <a:pt x="274" y="391"/>
                    <a:pt x="273" y="382"/>
                  </a:cubicBezTo>
                  <a:cubicBezTo>
                    <a:pt x="278" y="380"/>
                    <a:pt x="283" y="378"/>
                    <a:pt x="288" y="378"/>
                  </a:cubicBezTo>
                  <a:cubicBezTo>
                    <a:pt x="295" y="377"/>
                    <a:pt x="294" y="373"/>
                    <a:pt x="289" y="370"/>
                  </a:cubicBezTo>
                  <a:cubicBezTo>
                    <a:pt x="299" y="358"/>
                    <a:pt x="292" y="325"/>
                    <a:pt x="284" y="313"/>
                  </a:cubicBezTo>
                  <a:cubicBezTo>
                    <a:pt x="271" y="296"/>
                    <a:pt x="261" y="303"/>
                    <a:pt x="249" y="310"/>
                  </a:cubicBezTo>
                  <a:cubicBezTo>
                    <a:pt x="256" y="295"/>
                    <a:pt x="244" y="279"/>
                    <a:pt x="251" y="264"/>
                  </a:cubicBezTo>
                  <a:cubicBezTo>
                    <a:pt x="252" y="263"/>
                    <a:pt x="247" y="259"/>
                    <a:pt x="247" y="259"/>
                  </a:cubicBezTo>
                  <a:cubicBezTo>
                    <a:pt x="241" y="262"/>
                    <a:pt x="233" y="258"/>
                    <a:pt x="229" y="266"/>
                  </a:cubicBezTo>
                  <a:cubicBezTo>
                    <a:pt x="224" y="274"/>
                    <a:pt x="224" y="283"/>
                    <a:pt x="226" y="292"/>
                  </a:cubicBezTo>
                  <a:cubicBezTo>
                    <a:pt x="229" y="307"/>
                    <a:pt x="214" y="328"/>
                    <a:pt x="201" y="323"/>
                  </a:cubicBezTo>
                  <a:cubicBezTo>
                    <a:pt x="193" y="319"/>
                    <a:pt x="193" y="324"/>
                    <a:pt x="189" y="326"/>
                  </a:cubicBezTo>
                  <a:cubicBezTo>
                    <a:pt x="184" y="328"/>
                    <a:pt x="183" y="324"/>
                    <a:pt x="182" y="319"/>
                  </a:cubicBezTo>
                  <a:cubicBezTo>
                    <a:pt x="174" y="294"/>
                    <a:pt x="177" y="268"/>
                    <a:pt x="166" y="244"/>
                  </a:cubicBezTo>
                  <a:cubicBezTo>
                    <a:pt x="159" y="229"/>
                    <a:pt x="151" y="219"/>
                    <a:pt x="133" y="217"/>
                  </a:cubicBezTo>
                  <a:cubicBezTo>
                    <a:pt x="129" y="217"/>
                    <a:pt x="118" y="217"/>
                    <a:pt x="124" y="203"/>
                  </a:cubicBezTo>
                  <a:cubicBezTo>
                    <a:pt x="131" y="185"/>
                    <a:pt x="115" y="178"/>
                    <a:pt x="101" y="174"/>
                  </a:cubicBezTo>
                  <a:cubicBezTo>
                    <a:pt x="103" y="153"/>
                    <a:pt x="98" y="147"/>
                    <a:pt x="81" y="154"/>
                  </a:cubicBezTo>
                  <a:cubicBezTo>
                    <a:pt x="80" y="145"/>
                    <a:pt x="75" y="139"/>
                    <a:pt x="68" y="133"/>
                  </a:cubicBezTo>
                  <a:cubicBezTo>
                    <a:pt x="52" y="120"/>
                    <a:pt x="30" y="113"/>
                    <a:pt x="22" y="91"/>
                  </a:cubicBezTo>
                  <a:cubicBezTo>
                    <a:pt x="22" y="90"/>
                    <a:pt x="16" y="90"/>
                    <a:pt x="13" y="90"/>
                  </a:cubicBezTo>
                  <a:cubicBezTo>
                    <a:pt x="20" y="77"/>
                    <a:pt x="5" y="70"/>
                    <a:pt x="3" y="59"/>
                  </a:cubicBezTo>
                  <a:cubicBezTo>
                    <a:pt x="2" y="53"/>
                    <a:pt x="0" y="49"/>
                    <a:pt x="5" y="45"/>
                  </a:cubicBezTo>
                  <a:cubicBezTo>
                    <a:pt x="9" y="40"/>
                    <a:pt x="16" y="40"/>
                    <a:pt x="19" y="43"/>
                  </a:cubicBezTo>
                  <a:cubicBezTo>
                    <a:pt x="26" y="49"/>
                    <a:pt x="31" y="52"/>
                    <a:pt x="38" y="43"/>
                  </a:cubicBezTo>
                  <a:cubicBezTo>
                    <a:pt x="46" y="34"/>
                    <a:pt x="33" y="32"/>
                    <a:pt x="33" y="26"/>
                  </a:cubicBezTo>
                  <a:cubicBezTo>
                    <a:pt x="44" y="21"/>
                    <a:pt x="51" y="12"/>
                    <a:pt x="54" y="0"/>
                  </a:cubicBezTo>
                  <a:cubicBezTo>
                    <a:pt x="65" y="4"/>
                    <a:pt x="61" y="22"/>
                    <a:pt x="76" y="23"/>
                  </a:cubicBezTo>
                  <a:cubicBezTo>
                    <a:pt x="76" y="23"/>
                    <a:pt x="77" y="26"/>
                    <a:pt x="77" y="27"/>
                  </a:cubicBezTo>
                  <a:cubicBezTo>
                    <a:pt x="70" y="63"/>
                    <a:pt x="113" y="73"/>
                    <a:pt x="118" y="103"/>
                  </a:cubicBezTo>
                  <a:cubicBezTo>
                    <a:pt x="118" y="105"/>
                    <a:pt x="126" y="113"/>
                    <a:pt x="134" y="108"/>
                  </a:cubicBezTo>
                  <a:cubicBezTo>
                    <a:pt x="145" y="101"/>
                    <a:pt x="151" y="109"/>
                    <a:pt x="153" y="119"/>
                  </a:cubicBezTo>
                  <a:cubicBezTo>
                    <a:pt x="156" y="132"/>
                    <a:pt x="165" y="138"/>
                    <a:pt x="177" y="136"/>
                  </a:cubicBezTo>
                  <a:cubicBezTo>
                    <a:pt x="192" y="132"/>
                    <a:pt x="183" y="119"/>
                    <a:pt x="183" y="110"/>
                  </a:cubicBezTo>
                  <a:cubicBezTo>
                    <a:pt x="199" y="112"/>
                    <a:pt x="198" y="126"/>
                    <a:pt x="196" y="134"/>
                  </a:cubicBezTo>
                  <a:cubicBezTo>
                    <a:pt x="193" y="148"/>
                    <a:pt x="198" y="157"/>
                    <a:pt x="205" y="166"/>
                  </a:cubicBezTo>
                  <a:cubicBezTo>
                    <a:pt x="222" y="170"/>
                    <a:pt x="239" y="176"/>
                    <a:pt x="256" y="167"/>
                  </a:cubicBezTo>
                  <a:cubicBezTo>
                    <a:pt x="259" y="166"/>
                    <a:pt x="263" y="168"/>
                    <a:pt x="265" y="171"/>
                  </a:cubicBezTo>
                  <a:cubicBezTo>
                    <a:pt x="278" y="201"/>
                    <a:pt x="301" y="182"/>
                    <a:pt x="315" y="176"/>
                  </a:cubicBezTo>
                  <a:cubicBezTo>
                    <a:pt x="335" y="168"/>
                    <a:pt x="352" y="175"/>
                    <a:pt x="370" y="179"/>
                  </a:cubicBezTo>
                  <a:cubicBezTo>
                    <a:pt x="382" y="183"/>
                    <a:pt x="388" y="189"/>
                    <a:pt x="388" y="169"/>
                  </a:cubicBezTo>
                  <a:cubicBezTo>
                    <a:pt x="387" y="158"/>
                    <a:pt x="396" y="146"/>
                    <a:pt x="408" y="143"/>
                  </a:cubicBezTo>
                  <a:cubicBezTo>
                    <a:pt x="421" y="140"/>
                    <a:pt x="426" y="152"/>
                    <a:pt x="432" y="161"/>
                  </a:cubicBezTo>
                  <a:cubicBezTo>
                    <a:pt x="433" y="164"/>
                    <a:pt x="434" y="167"/>
                    <a:pt x="437" y="170"/>
                  </a:cubicBezTo>
                  <a:cubicBezTo>
                    <a:pt x="440" y="173"/>
                    <a:pt x="442" y="175"/>
                    <a:pt x="445" y="178"/>
                  </a:cubicBezTo>
                  <a:cubicBezTo>
                    <a:pt x="449" y="195"/>
                    <a:pt x="460" y="210"/>
                    <a:pt x="457" y="229"/>
                  </a:cubicBezTo>
                  <a:cubicBezTo>
                    <a:pt x="456" y="233"/>
                    <a:pt x="457" y="237"/>
                    <a:pt x="460" y="240"/>
                  </a:cubicBezTo>
                  <a:cubicBezTo>
                    <a:pt x="480" y="260"/>
                    <a:pt x="483" y="287"/>
                    <a:pt x="491" y="312"/>
                  </a:cubicBezTo>
                  <a:cubicBezTo>
                    <a:pt x="492" y="316"/>
                    <a:pt x="493" y="320"/>
                    <a:pt x="492" y="323"/>
                  </a:cubicBezTo>
                  <a:cubicBezTo>
                    <a:pt x="491" y="325"/>
                    <a:pt x="490" y="327"/>
                    <a:pt x="489" y="328"/>
                  </a:cubicBezTo>
                  <a:cubicBezTo>
                    <a:pt x="483" y="333"/>
                    <a:pt x="483" y="339"/>
                    <a:pt x="482" y="346"/>
                  </a:cubicBezTo>
                  <a:cubicBezTo>
                    <a:pt x="480" y="359"/>
                    <a:pt x="474" y="369"/>
                    <a:pt x="462" y="376"/>
                  </a:cubicBezTo>
                  <a:cubicBezTo>
                    <a:pt x="453" y="382"/>
                    <a:pt x="445" y="388"/>
                    <a:pt x="447" y="402"/>
                  </a:cubicBezTo>
                  <a:cubicBezTo>
                    <a:pt x="449" y="414"/>
                    <a:pt x="437" y="413"/>
                    <a:pt x="430" y="417"/>
                  </a:cubicBezTo>
                  <a:cubicBezTo>
                    <a:pt x="425" y="420"/>
                    <a:pt x="412" y="413"/>
                    <a:pt x="413" y="427"/>
                  </a:cubicBezTo>
                  <a:cubicBezTo>
                    <a:pt x="415" y="428"/>
                    <a:pt x="415" y="430"/>
                    <a:pt x="416" y="431"/>
                  </a:cubicBezTo>
                  <a:cubicBezTo>
                    <a:pt x="420" y="437"/>
                    <a:pt x="419" y="444"/>
                    <a:pt x="418" y="450"/>
                  </a:cubicBezTo>
                  <a:cubicBezTo>
                    <a:pt x="417" y="459"/>
                    <a:pt x="421" y="463"/>
                    <a:pt x="430" y="460"/>
                  </a:cubicBezTo>
                  <a:cubicBezTo>
                    <a:pt x="431" y="461"/>
                    <a:pt x="432" y="461"/>
                    <a:pt x="433" y="462"/>
                  </a:cubicBezTo>
                  <a:cubicBezTo>
                    <a:pt x="438" y="482"/>
                    <a:pt x="438" y="502"/>
                    <a:pt x="426" y="520"/>
                  </a:cubicBezTo>
                  <a:cubicBezTo>
                    <a:pt x="421" y="527"/>
                    <a:pt x="419" y="534"/>
                    <a:pt x="425" y="542"/>
                  </a:cubicBezTo>
                  <a:cubicBezTo>
                    <a:pt x="426" y="544"/>
                    <a:pt x="425" y="551"/>
                    <a:pt x="423" y="553"/>
                  </a:cubicBezTo>
                  <a:cubicBezTo>
                    <a:pt x="419" y="556"/>
                    <a:pt x="414" y="554"/>
                    <a:pt x="411" y="550"/>
                  </a:cubicBezTo>
                  <a:cubicBezTo>
                    <a:pt x="410" y="548"/>
                    <a:pt x="408" y="547"/>
                    <a:pt x="407" y="546"/>
                  </a:cubicBezTo>
                  <a:cubicBezTo>
                    <a:pt x="401" y="542"/>
                    <a:pt x="389" y="536"/>
                    <a:pt x="389" y="539"/>
                  </a:cubicBezTo>
                  <a:cubicBezTo>
                    <a:pt x="388" y="548"/>
                    <a:pt x="377" y="553"/>
                    <a:pt x="380" y="562"/>
                  </a:cubicBezTo>
                  <a:cubicBezTo>
                    <a:pt x="381" y="568"/>
                    <a:pt x="378" y="575"/>
                    <a:pt x="380" y="577"/>
                  </a:cubicBezTo>
                  <a:cubicBezTo>
                    <a:pt x="391" y="592"/>
                    <a:pt x="374" y="600"/>
                    <a:pt x="372" y="612"/>
                  </a:cubicBezTo>
                  <a:cubicBezTo>
                    <a:pt x="369" y="625"/>
                    <a:pt x="338" y="617"/>
                    <a:pt x="329" y="602"/>
                  </a:cubicBezTo>
                  <a:cubicBezTo>
                    <a:pt x="324" y="595"/>
                    <a:pt x="326" y="588"/>
                    <a:pt x="320" y="580"/>
                  </a:cubicBezTo>
                  <a:cubicBezTo>
                    <a:pt x="310" y="570"/>
                    <a:pt x="301" y="560"/>
                    <a:pt x="291" y="551"/>
                  </a:cubicBezTo>
                  <a:cubicBezTo>
                    <a:pt x="280" y="540"/>
                    <a:pt x="266" y="522"/>
                    <a:pt x="270" y="501"/>
                  </a:cubicBezTo>
                  <a:cubicBezTo>
                    <a:pt x="271" y="495"/>
                    <a:pt x="271" y="492"/>
                    <a:pt x="265" y="490"/>
                  </a:cubicBezTo>
                  <a:cubicBezTo>
                    <a:pt x="259" y="483"/>
                    <a:pt x="248" y="485"/>
                    <a:pt x="242" y="476"/>
                  </a:cubicBezTo>
                  <a:cubicBezTo>
                    <a:pt x="246" y="466"/>
                    <a:pt x="258" y="463"/>
                    <a:pt x="263" y="454"/>
                  </a:cubicBezTo>
                  <a:cubicBezTo>
                    <a:pt x="270" y="443"/>
                    <a:pt x="262" y="427"/>
                    <a:pt x="277" y="419"/>
                  </a:cubicBezTo>
                  <a:cubicBezTo>
                    <a:pt x="279" y="418"/>
                    <a:pt x="275" y="412"/>
                    <a:pt x="272" y="412"/>
                  </a:cubicBezTo>
                  <a:cubicBezTo>
                    <a:pt x="258" y="412"/>
                    <a:pt x="262" y="401"/>
                    <a:pt x="261" y="39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6" name="9Slide.vn 34">
              <a:extLst>
                <a:ext uri="{FF2B5EF4-FFF2-40B4-BE49-F238E27FC236}">
                  <a16:creationId xmlns:a16="http://schemas.microsoft.com/office/drawing/2014/main" id="{C97380E6-7204-410B-A35A-8CB6978D0304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3660692" y="7112092"/>
              <a:ext cx="31383" cy="43938"/>
            </a:xfrm>
            <a:custGeom>
              <a:avLst/>
              <a:gdLst>
                <a:gd name="T0" fmla="*/ 2 w 14"/>
                <a:gd name="T1" fmla="*/ 11 h 18"/>
                <a:gd name="T2" fmla="*/ 12 w 14"/>
                <a:gd name="T3" fmla="*/ 0 h 18"/>
                <a:gd name="T4" fmla="*/ 14 w 14"/>
                <a:gd name="T5" fmla="*/ 7 h 18"/>
                <a:gd name="T6" fmla="*/ 2 w 14"/>
                <a:gd name="T7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2" y="11"/>
                  </a:moveTo>
                  <a:cubicBezTo>
                    <a:pt x="0" y="2"/>
                    <a:pt x="8" y="3"/>
                    <a:pt x="12" y="0"/>
                  </a:cubicBezTo>
                  <a:cubicBezTo>
                    <a:pt x="13" y="2"/>
                    <a:pt x="13" y="4"/>
                    <a:pt x="14" y="7"/>
                  </a:cubicBezTo>
                  <a:cubicBezTo>
                    <a:pt x="11" y="11"/>
                    <a:pt x="9" y="18"/>
                    <a:pt x="2" y="11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7" name="9Slide.vn 57">
              <a:extLst>
                <a:ext uri="{FF2B5EF4-FFF2-40B4-BE49-F238E27FC236}">
                  <a16:creationId xmlns:a16="http://schemas.microsoft.com/office/drawing/2014/main" id="{6F37BF98-8EBB-4D7B-8C41-28D9884BF9BA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4319755" y="8634217"/>
              <a:ext cx="1380896" cy="1186317"/>
            </a:xfrm>
            <a:custGeom>
              <a:avLst/>
              <a:gdLst>
                <a:gd name="T0" fmla="*/ 203 w 594"/>
                <a:gd name="T1" fmla="*/ 217 h 510"/>
                <a:gd name="T2" fmla="*/ 187 w 594"/>
                <a:gd name="T3" fmla="*/ 185 h 510"/>
                <a:gd name="T4" fmla="*/ 130 w 594"/>
                <a:gd name="T5" fmla="*/ 174 h 510"/>
                <a:gd name="T6" fmla="*/ 115 w 594"/>
                <a:gd name="T7" fmla="*/ 174 h 510"/>
                <a:gd name="T8" fmla="*/ 100 w 594"/>
                <a:gd name="T9" fmla="*/ 156 h 510"/>
                <a:gd name="T10" fmla="*/ 107 w 594"/>
                <a:gd name="T11" fmla="*/ 145 h 510"/>
                <a:gd name="T12" fmla="*/ 123 w 594"/>
                <a:gd name="T13" fmla="*/ 138 h 510"/>
                <a:gd name="T14" fmla="*/ 108 w 594"/>
                <a:gd name="T15" fmla="*/ 115 h 510"/>
                <a:gd name="T16" fmla="*/ 80 w 594"/>
                <a:gd name="T17" fmla="*/ 97 h 510"/>
                <a:gd name="T18" fmla="*/ 59 w 594"/>
                <a:gd name="T19" fmla="*/ 93 h 510"/>
                <a:gd name="T20" fmla="*/ 27 w 594"/>
                <a:gd name="T21" fmla="*/ 94 h 510"/>
                <a:gd name="T22" fmla="*/ 7 w 594"/>
                <a:gd name="T23" fmla="*/ 65 h 510"/>
                <a:gd name="T24" fmla="*/ 13 w 594"/>
                <a:gd name="T25" fmla="*/ 68 h 510"/>
                <a:gd name="T26" fmla="*/ 75 w 594"/>
                <a:gd name="T27" fmla="*/ 25 h 510"/>
                <a:gd name="T28" fmla="*/ 110 w 594"/>
                <a:gd name="T29" fmla="*/ 35 h 510"/>
                <a:gd name="T30" fmla="*/ 143 w 594"/>
                <a:gd name="T31" fmla="*/ 26 h 510"/>
                <a:gd name="T32" fmla="*/ 182 w 594"/>
                <a:gd name="T33" fmla="*/ 5 h 510"/>
                <a:gd name="T34" fmla="*/ 207 w 594"/>
                <a:gd name="T35" fmla="*/ 27 h 510"/>
                <a:gd name="T36" fmla="*/ 240 w 594"/>
                <a:gd name="T37" fmla="*/ 38 h 510"/>
                <a:gd name="T38" fmla="*/ 271 w 594"/>
                <a:gd name="T39" fmla="*/ 45 h 510"/>
                <a:gd name="T40" fmla="*/ 285 w 594"/>
                <a:gd name="T41" fmla="*/ 61 h 510"/>
                <a:gd name="T42" fmla="*/ 306 w 594"/>
                <a:gd name="T43" fmla="*/ 76 h 510"/>
                <a:gd name="T44" fmla="*/ 357 w 594"/>
                <a:gd name="T45" fmla="*/ 109 h 510"/>
                <a:gd name="T46" fmla="*/ 403 w 594"/>
                <a:gd name="T47" fmla="*/ 113 h 510"/>
                <a:gd name="T48" fmla="*/ 407 w 594"/>
                <a:gd name="T49" fmla="*/ 117 h 510"/>
                <a:gd name="T50" fmla="*/ 471 w 594"/>
                <a:gd name="T51" fmla="*/ 173 h 510"/>
                <a:gd name="T52" fmla="*/ 474 w 594"/>
                <a:gd name="T53" fmla="*/ 174 h 510"/>
                <a:gd name="T54" fmla="*/ 529 w 594"/>
                <a:gd name="T55" fmla="*/ 203 h 510"/>
                <a:gd name="T56" fmla="*/ 531 w 594"/>
                <a:gd name="T57" fmla="*/ 205 h 510"/>
                <a:gd name="T58" fmla="*/ 566 w 594"/>
                <a:gd name="T59" fmla="*/ 229 h 510"/>
                <a:gd name="T60" fmla="*/ 594 w 594"/>
                <a:gd name="T61" fmla="*/ 229 h 510"/>
                <a:gd name="T62" fmla="*/ 556 w 594"/>
                <a:gd name="T63" fmla="*/ 275 h 510"/>
                <a:gd name="T64" fmla="*/ 543 w 594"/>
                <a:gd name="T65" fmla="*/ 301 h 510"/>
                <a:gd name="T66" fmla="*/ 527 w 594"/>
                <a:gd name="T67" fmla="*/ 357 h 510"/>
                <a:gd name="T68" fmla="*/ 508 w 594"/>
                <a:gd name="T69" fmla="*/ 382 h 510"/>
                <a:gd name="T70" fmla="*/ 495 w 594"/>
                <a:gd name="T71" fmla="*/ 453 h 510"/>
                <a:gd name="T72" fmla="*/ 492 w 594"/>
                <a:gd name="T73" fmla="*/ 465 h 510"/>
                <a:gd name="T74" fmla="*/ 499 w 594"/>
                <a:gd name="T75" fmla="*/ 501 h 510"/>
                <a:gd name="T76" fmla="*/ 496 w 594"/>
                <a:gd name="T77" fmla="*/ 508 h 510"/>
                <a:gd name="T78" fmla="*/ 443 w 594"/>
                <a:gd name="T79" fmla="*/ 484 h 510"/>
                <a:gd name="T80" fmla="*/ 418 w 594"/>
                <a:gd name="T81" fmla="*/ 457 h 510"/>
                <a:gd name="T82" fmla="*/ 393 w 594"/>
                <a:gd name="T83" fmla="*/ 451 h 510"/>
                <a:gd name="T84" fmla="*/ 351 w 594"/>
                <a:gd name="T85" fmla="*/ 429 h 510"/>
                <a:gd name="T86" fmla="*/ 335 w 594"/>
                <a:gd name="T87" fmla="*/ 419 h 510"/>
                <a:gd name="T88" fmla="*/ 327 w 594"/>
                <a:gd name="T89" fmla="*/ 429 h 510"/>
                <a:gd name="T90" fmla="*/ 321 w 594"/>
                <a:gd name="T91" fmla="*/ 438 h 510"/>
                <a:gd name="T92" fmla="*/ 314 w 594"/>
                <a:gd name="T93" fmla="*/ 386 h 510"/>
                <a:gd name="T94" fmla="*/ 290 w 594"/>
                <a:gd name="T95" fmla="*/ 366 h 510"/>
                <a:gd name="T96" fmla="*/ 280 w 594"/>
                <a:gd name="T97" fmla="*/ 346 h 510"/>
                <a:gd name="T98" fmla="*/ 279 w 594"/>
                <a:gd name="T99" fmla="*/ 339 h 510"/>
                <a:gd name="T100" fmla="*/ 286 w 594"/>
                <a:gd name="T101" fmla="*/ 301 h 510"/>
                <a:gd name="T102" fmla="*/ 288 w 594"/>
                <a:gd name="T103" fmla="*/ 295 h 510"/>
                <a:gd name="T104" fmla="*/ 276 w 594"/>
                <a:gd name="T105" fmla="*/ 273 h 510"/>
                <a:gd name="T106" fmla="*/ 228 w 594"/>
                <a:gd name="T107" fmla="*/ 266 h 510"/>
                <a:gd name="T108" fmla="*/ 203 w 594"/>
                <a:gd name="T109" fmla="*/ 233 h 510"/>
                <a:gd name="T110" fmla="*/ 207 w 594"/>
                <a:gd name="T111" fmla="*/ 225 h 510"/>
                <a:gd name="T112" fmla="*/ 203 w 594"/>
                <a:gd name="T113" fmla="*/ 21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4" h="510">
                  <a:moveTo>
                    <a:pt x="203" y="217"/>
                  </a:moveTo>
                  <a:cubicBezTo>
                    <a:pt x="197" y="207"/>
                    <a:pt x="192" y="196"/>
                    <a:pt x="187" y="185"/>
                  </a:cubicBezTo>
                  <a:cubicBezTo>
                    <a:pt x="177" y="166"/>
                    <a:pt x="146" y="160"/>
                    <a:pt x="130" y="174"/>
                  </a:cubicBezTo>
                  <a:cubicBezTo>
                    <a:pt x="125" y="179"/>
                    <a:pt x="119" y="176"/>
                    <a:pt x="115" y="174"/>
                  </a:cubicBezTo>
                  <a:cubicBezTo>
                    <a:pt x="108" y="170"/>
                    <a:pt x="100" y="168"/>
                    <a:pt x="100" y="156"/>
                  </a:cubicBezTo>
                  <a:cubicBezTo>
                    <a:pt x="100" y="149"/>
                    <a:pt x="102" y="147"/>
                    <a:pt x="107" y="145"/>
                  </a:cubicBezTo>
                  <a:cubicBezTo>
                    <a:pt x="113" y="143"/>
                    <a:pt x="118" y="140"/>
                    <a:pt x="123" y="138"/>
                  </a:cubicBezTo>
                  <a:cubicBezTo>
                    <a:pt x="111" y="136"/>
                    <a:pt x="126" y="118"/>
                    <a:pt x="108" y="115"/>
                  </a:cubicBezTo>
                  <a:cubicBezTo>
                    <a:pt x="102" y="114"/>
                    <a:pt x="86" y="111"/>
                    <a:pt x="80" y="97"/>
                  </a:cubicBezTo>
                  <a:cubicBezTo>
                    <a:pt x="77" y="91"/>
                    <a:pt x="67" y="88"/>
                    <a:pt x="59" y="93"/>
                  </a:cubicBezTo>
                  <a:cubicBezTo>
                    <a:pt x="48" y="100"/>
                    <a:pt x="37" y="96"/>
                    <a:pt x="27" y="94"/>
                  </a:cubicBezTo>
                  <a:cubicBezTo>
                    <a:pt x="3" y="89"/>
                    <a:pt x="0" y="84"/>
                    <a:pt x="7" y="65"/>
                  </a:cubicBezTo>
                  <a:cubicBezTo>
                    <a:pt x="9" y="66"/>
                    <a:pt x="12" y="69"/>
                    <a:pt x="13" y="68"/>
                  </a:cubicBezTo>
                  <a:cubicBezTo>
                    <a:pt x="34" y="55"/>
                    <a:pt x="71" y="64"/>
                    <a:pt x="75" y="25"/>
                  </a:cubicBezTo>
                  <a:cubicBezTo>
                    <a:pt x="91" y="11"/>
                    <a:pt x="100" y="29"/>
                    <a:pt x="110" y="35"/>
                  </a:cubicBezTo>
                  <a:cubicBezTo>
                    <a:pt x="127" y="45"/>
                    <a:pt x="137" y="44"/>
                    <a:pt x="143" y="26"/>
                  </a:cubicBezTo>
                  <a:cubicBezTo>
                    <a:pt x="150" y="8"/>
                    <a:pt x="168" y="9"/>
                    <a:pt x="182" y="5"/>
                  </a:cubicBezTo>
                  <a:cubicBezTo>
                    <a:pt x="200" y="0"/>
                    <a:pt x="201" y="17"/>
                    <a:pt x="207" y="27"/>
                  </a:cubicBezTo>
                  <a:cubicBezTo>
                    <a:pt x="215" y="42"/>
                    <a:pt x="225" y="46"/>
                    <a:pt x="240" y="38"/>
                  </a:cubicBezTo>
                  <a:cubicBezTo>
                    <a:pt x="252" y="32"/>
                    <a:pt x="260" y="46"/>
                    <a:pt x="271" y="45"/>
                  </a:cubicBezTo>
                  <a:cubicBezTo>
                    <a:pt x="268" y="57"/>
                    <a:pt x="277" y="60"/>
                    <a:pt x="285" y="61"/>
                  </a:cubicBezTo>
                  <a:cubicBezTo>
                    <a:pt x="297" y="61"/>
                    <a:pt x="304" y="68"/>
                    <a:pt x="306" y="76"/>
                  </a:cubicBezTo>
                  <a:cubicBezTo>
                    <a:pt x="314" y="102"/>
                    <a:pt x="335" y="106"/>
                    <a:pt x="357" y="109"/>
                  </a:cubicBezTo>
                  <a:cubicBezTo>
                    <a:pt x="372" y="110"/>
                    <a:pt x="387" y="122"/>
                    <a:pt x="403" y="113"/>
                  </a:cubicBezTo>
                  <a:cubicBezTo>
                    <a:pt x="404" y="113"/>
                    <a:pt x="406" y="116"/>
                    <a:pt x="407" y="117"/>
                  </a:cubicBezTo>
                  <a:cubicBezTo>
                    <a:pt x="421" y="145"/>
                    <a:pt x="453" y="151"/>
                    <a:pt x="471" y="173"/>
                  </a:cubicBezTo>
                  <a:cubicBezTo>
                    <a:pt x="472" y="174"/>
                    <a:pt x="473" y="174"/>
                    <a:pt x="474" y="174"/>
                  </a:cubicBezTo>
                  <a:cubicBezTo>
                    <a:pt x="493" y="183"/>
                    <a:pt x="512" y="190"/>
                    <a:pt x="529" y="203"/>
                  </a:cubicBezTo>
                  <a:cubicBezTo>
                    <a:pt x="530" y="203"/>
                    <a:pt x="530" y="204"/>
                    <a:pt x="531" y="205"/>
                  </a:cubicBezTo>
                  <a:cubicBezTo>
                    <a:pt x="532" y="215"/>
                    <a:pt x="555" y="230"/>
                    <a:pt x="566" y="229"/>
                  </a:cubicBezTo>
                  <a:cubicBezTo>
                    <a:pt x="574" y="229"/>
                    <a:pt x="582" y="229"/>
                    <a:pt x="594" y="229"/>
                  </a:cubicBezTo>
                  <a:cubicBezTo>
                    <a:pt x="580" y="246"/>
                    <a:pt x="580" y="268"/>
                    <a:pt x="556" y="275"/>
                  </a:cubicBezTo>
                  <a:cubicBezTo>
                    <a:pt x="546" y="278"/>
                    <a:pt x="545" y="291"/>
                    <a:pt x="543" y="301"/>
                  </a:cubicBezTo>
                  <a:cubicBezTo>
                    <a:pt x="539" y="320"/>
                    <a:pt x="528" y="337"/>
                    <a:pt x="527" y="357"/>
                  </a:cubicBezTo>
                  <a:cubicBezTo>
                    <a:pt x="510" y="357"/>
                    <a:pt x="513" y="373"/>
                    <a:pt x="508" y="382"/>
                  </a:cubicBezTo>
                  <a:cubicBezTo>
                    <a:pt x="497" y="404"/>
                    <a:pt x="487" y="427"/>
                    <a:pt x="495" y="453"/>
                  </a:cubicBezTo>
                  <a:cubicBezTo>
                    <a:pt x="496" y="457"/>
                    <a:pt x="497" y="461"/>
                    <a:pt x="492" y="465"/>
                  </a:cubicBezTo>
                  <a:cubicBezTo>
                    <a:pt x="480" y="474"/>
                    <a:pt x="484" y="493"/>
                    <a:pt x="499" y="501"/>
                  </a:cubicBezTo>
                  <a:cubicBezTo>
                    <a:pt x="499" y="504"/>
                    <a:pt x="498" y="510"/>
                    <a:pt x="496" y="508"/>
                  </a:cubicBezTo>
                  <a:cubicBezTo>
                    <a:pt x="480" y="497"/>
                    <a:pt x="455" y="506"/>
                    <a:pt x="443" y="484"/>
                  </a:cubicBezTo>
                  <a:cubicBezTo>
                    <a:pt x="438" y="474"/>
                    <a:pt x="422" y="472"/>
                    <a:pt x="418" y="457"/>
                  </a:cubicBezTo>
                  <a:cubicBezTo>
                    <a:pt x="417" y="451"/>
                    <a:pt x="405" y="446"/>
                    <a:pt x="393" y="451"/>
                  </a:cubicBezTo>
                  <a:cubicBezTo>
                    <a:pt x="377" y="458"/>
                    <a:pt x="358" y="447"/>
                    <a:pt x="351" y="429"/>
                  </a:cubicBezTo>
                  <a:cubicBezTo>
                    <a:pt x="348" y="420"/>
                    <a:pt x="343" y="416"/>
                    <a:pt x="335" y="419"/>
                  </a:cubicBezTo>
                  <a:cubicBezTo>
                    <a:pt x="331" y="420"/>
                    <a:pt x="329" y="425"/>
                    <a:pt x="327" y="429"/>
                  </a:cubicBezTo>
                  <a:cubicBezTo>
                    <a:pt x="325" y="431"/>
                    <a:pt x="324" y="434"/>
                    <a:pt x="321" y="438"/>
                  </a:cubicBezTo>
                  <a:cubicBezTo>
                    <a:pt x="315" y="419"/>
                    <a:pt x="324" y="402"/>
                    <a:pt x="314" y="386"/>
                  </a:cubicBezTo>
                  <a:cubicBezTo>
                    <a:pt x="308" y="375"/>
                    <a:pt x="297" y="375"/>
                    <a:pt x="290" y="366"/>
                  </a:cubicBezTo>
                  <a:cubicBezTo>
                    <a:pt x="284" y="360"/>
                    <a:pt x="278" y="355"/>
                    <a:pt x="280" y="346"/>
                  </a:cubicBezTo>
                  <a:cubicBezTo>
                    <a:pt x="281" y="342"/>
                    <a:pt x="281" y="341"/>
                    <a:pt x="279" y="339"/>
                  </a:cubicBezTo>
                  <a:cubicBezTo>
                    <a:pt x="262" y="322"/>
                    <a:pt x="264" y="312"/>
                    <a:pt x="286" y="301"/>
                  </a:cubicBezTo>
                  <a:cubicBezTo>
                    <a:pt x="292" y="299"/>
                    <a:pt x="288" y="297"/>
                    <a:pt x="288" y="295"/>
                  </a:cubicBezTo>
                  <a:cubicBezTo>
                    <a:pt x="286" y="286"/>
                    <a:pt x="288" y="277"/>
                    <a:pt x="276" y="273"/>
                  </a:cubicBezTo>
                  <a:cubicBezTo>
                    <a:pt x="261" y="267"/>
                    <a:pt x="244" y="270"/>
                    <a:pt x="228" y="266"/>
                  </a:cubicBezTo>
                  <a:cubicBezTo>
                    <a:pt x="210" y="260"/>
                    <a:pt x="207" y="247"/>
                    <a:pt x="203" y="233"/>
                  </a:cubicBezTo>
                  <a:cubicBezTo>
                    <a:pt x="202" y="230"/>
                    <a:pt x="203" y="227"/>
                    <a:pt x="207" y="225"/>
                  </a:cubicBezTo>
                  <a:cubicBezTo>
                    <a:pt x="213" y="222"/>
                    <a:pt x="212" y="221"/>
                    <a:pt x="203" y="21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8" name="9Slide.vn 58">
              <a:extLst>
                <a:ext uri="{FF2B5EF4-FFF2-40B4-BE49-F238E27FC236}">
                  <a16:creationId xmlns:a16="http://schemas.microsoft.com/office/drawing/2014/main" id="{6004A168-F8F0-4BA7-BB5E-2BB7E761350E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5732037" y="7061876"/>
              <a:ext cx="1023121" cy="985460"/>
            </a:xfrm>
            <a:custGeom>
              <a:avLst/>
              <a:gdLst>
                <a:gd name="T0" fmla="*/ 36 w 440"/>
                <a:gd name="T1" fmla="*/ 5 h 423"/>
                <a:gd name="T2" fmla="*/ 52 w 440"/>
                <a:gd name="T3" fmla="*/ 11 h 423"/>
                <a:gd name="T4" fmla="*/ 80 w 440"/>
                <a:gd name="T5" fmla="*/ 30 h 423"/>
                <a:gd name="T6" fmla="*/ 116 w 440"/>
                <a:gd name="T7" fmla="*/ 42 h 423"/>
                <a:gd name="T8" fmla="*/ 132 w 440"/>
                <a:gd name="T9" fmla="*/ 25 h 423"/>
                <a:gd name="T10" fmla="*/ 152 w 440"/>
                <a:gd name="T11" fmla="*/ 18 h 423"/>
                <a:gd name="T12" fmla="*/ 155 w 440"/>
                <a:gd name="T13" fmla="*/ 27 h 423"/>
                <a:gd name="T14" fmla="*/ 170 w 440"/>
                <a:gd name="T15" fmla="*/ 49 h 423"/>
                <a:gd name="T16" fmla="*/ 198 w 440"/>
                <a:gd name="T17" fmla="*/ 95 h 423"/>
                <a:gd name="T18" fmla="*/ 200 w 440"/>
                <a:gd name="T19" fmla="*/ 119 h 423"/>
                <a:gd name="T20" fmla="*/ 200 w 440"/>
                <a:gd name="T21" fmla="*/ 173 h 423"/>
                <a:gd name="T22" fmla="*/ 205 w 440"/>
                <a:gd name="T23" fmla="*/ 188 h 423"/>
                <a:gd name="T24" fmla="*/ 211 w 440"/>
                <a:gd name="T25" fmla="*/ 190 h 423"/>
                <a:gd name="T26" fmla="*/ 235 w 440"/>
                <a:gd name="T27" fmla="*/ 185 h 423"/>
                <a:gd name="T28" fmla="*/ 263 w 440"/>
                <a:gd name="T29" fmla="*/ 185 h 423"/>
                <a:gd name="T30" fmla="*/ 288 w 440"/>
                <a:gd name="T31" fmla="*/ 201 h 423"/>
                <a:gd name="T32" fmla="*/ 312 w 440"/>
                <a:gd name="T33" fmla="*/ 203 h 423"/>
                <a:gd name="T34" fmla="*/ 326 w 440"/>
                <a:gd name="T35" fmla="*/ 205 h 423"/>
                <a:gd name="T36" fmla="*/ 322 w 440"/>
                <a:gd name="T37" fmla="*/ 214 h 423"/>
                <a:gd name="T38" fmla="*/ 324 w 440"/>
                <a:gd name="T39" fmla="*/ 241 h 423"/>
                <a:gd name="T40" fmla="*/ 352 w 440"/>
                <a:gd name="T41" fmla="*/ 263 h 423"/>
                <a:gd name="T42" fmla="*/ 357 w 440"/>
                <a:gd name="T43" fmla="*/ 263 h 423"/>
                <a:gd name="T44" fmla="*/ 413 w 440"/>
                <a:gd name="T45" fmla="*/ 278 h 423"/>
                <a:gd name="T46" fmla="*/ 418 w 440"/>
                <a:gd name="T47" fmla="*/ 281 h 423"/>
                <a:gd name="T48" fmla="*/ 429 w 440"/>
                <a:gd name="T49" fmla="*/ 299 h 423"/>
                <a:gd name="T50" fmla="*/ 419 w 440"/>
                <a:gd name="T51" fmla="*/ 322 h 423"/>
                <a:gd name="T52" fmla="*/ 399 w 440"/>
                <a:gd name="T53" fmla="*/ 332 h 423"/>
                <a:gd name="T54" fmla="*/ 393 w 440"/>
                <a:gd name="T55" fmla="*/ 349 h 423"/>
                <a:gd name="T56" fmla="*/ 403 w 440"/>
                <a:gd name="T57" fmla="*/ 394 h 423"/>
                <a:gd name="T58" fmla="*/ 393 w 440"/>
                <a:gd name="T59" fmla="*/ 400 h 423"/>
                <a:gd name="T60" fmla="*/ 355 w 440"/>
                <a:gd name="T61" fmla="*/ 401 h 423"/>
                <a:gd name="T62" fmla="*/ 352 w 440"/>
                <a:gd name="T63" fmla="*/ 405 h 423"/>
                <a:gd name="T64" fmla="*/ 350 w 440"/>
                <a:gd name="T65" fmla="*/ 408 h 423"/>
                <a:gd name="T66" fmla="*/ 323 w 440"/>
                <a:gd name="T67" fmla="*/ 417 h 423"/>
                <a:gd name="T68" fmla="*/ 313 w 440"/>
                <a:gd name="T69" fmla="*/ 384 h 423"/>
                <a:gd name="T70" fmla="*/ 274 w 440"/>
                <a:gd name="T71" fmla="*/ 368 h 423"/>
                <a:gd name="T72" fmla="*/ 262 w 440"/>
                <a:gd name="T73" fmla="*/ 355 h 423"/>
                <a:gd name="T74" fmla="*/ 227 w 440"/>
                <a:gd name="T75" fmla="*/ 340 h 423"/>
                <a:gd name="T76" fmla="*/ 211 w 440"/>
                <a:gd name="T77" fmla="*/ 334 h 423"/>
                <a:gd name="T78" fmla="*/ 164 w 440"/>
                <a:gd name="T79" fmla="*/ 325 h 423"/>
                <a:gd name="T80" fmla="*/ 160 w 440"/>
                <a:gd name="T81" fmla="*/ 329 h 423"/>
                <a:gd name="T82" fmla="*/ 132 w 440"/>
                <a:gd name="T83" fmla="*/ 376 h 423"/>
                <a:gd name="T84" fmla="*/ 101 w 440"/>
                <a:gd name="T85" fmla="*/ 399 h 423"/>
                <a:gd name="T86" fmla="*/ 77 w 440"/>
                <a:gd name="T87" fmla="*/ 388 h 423"/>
                <a:gd name="T88" fmla="*/ 76 w 440"/>
                <a:gd name="T89" fmla="*/ 385 h 423"/>
                <a:gd name="T90" fmla="*/ 69 w 440"/>
                <a:gd name="T91" fmla="*/ 356 h 423"/>
                <a:gd name="T92" fmla="*/ 44 w 440"/>
                <a:gd name="T93" fmla="*/ 361 h 423"/>
                <a:gd name="T94" fmla="*/ 25 w 440"/>
                <a:gd name="T95" fmla="*/ 352 h 423"/>
                <a:gd name="T96" fmla="*/ 30 w 440"/>
                <a:gd name="T97" fmla="*/ 321 h 423"/>
                <a:gd name="T98" fmla="*/ 45 w 440"/>
                <a:gd name="T99" fmla="*/ 284 h 423"/>
                <a:gd name="T100" fmla="*/ 19 w 440"/>
                <a:gd name="T101" fmla="*/ 262 h 423"/>
                <a:gd name="T102" fmla="*/ 7 w 440"/>
                <a:gd name="T103" fmla="*/ 237 h 423"/>
                <a:gd name="T104" fmla="*/ 4 w 440"/>
                <a:gd name="T105" fmla="*/ 173 h 423"/>
                <a:gd name="T106" fmla="*/ 16 w 440"/>
                <a:gd name="T107" fmla="*/ 142 h 423"/>
                <a:gd name="T108" fmla="*/ 50 w 440"/>
                <a:gd name="T109" fmla="*/ 88 h 423"/>
                <a:gd name="T110" fmla="*/ 42 w 440"/>
                <a:gd name="T111" fmla="*/ 60 h 423"/>
                <a:gd name="T112" fmla="*/ 36 w 440"/>
                <a:gd name="T113" fmla="*/ 5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0" h="423">
                  <a:moveTo>
                    <a:pt x="36" y="5"/>
                  </a:moveTo>
                  <a:cubicBezTo>
                    <a:pt x="44" y="0"/>
                    <a:pt x="49" y="6"/>
                    <a:pt x="52" y="11"/>
                  </a:cubicBezTo>
                  <a:cubicBezTo>
                    <a:pt x="58" y="22"/>
                    <a:pt x="74" y="14"/>
                    <a:pt x="80" y="30"/>
                  </a:cubicBezTo>
                  <a:cubicBezTo>
                    <a:pt x="85" y="46"/>
                    <a:pt x="105" y="31"/>
                    <a:pt x="116" y="42"/>
                  </a:cubicBezTo>
                  <a:cubicBezTo>
                    <a:pt x="121" y="47"/>
                    <a:pt x="127" y="41"/>
                    <a:pt x="132" y="25"/>
                  </a:cubicBezTo>
                  <a:cubicBezTo>
                    <a:pt x="137" y="19"/>
                    <a:pt x="147" y="31"/>
                    <a:pt x="152" y="18"/>
                  </a:cubicBezTo>
                  <a:cubicBezTo>
                    <a:pt x="153" y="14"/>
                    <a:pt x="156" y="23"/>
                    <a:pt x="155" y="27"/>
                  </a:cubicBezTo>
                  <a:cubicBezTo>
                    <a:pt x="153" y="39"/>
                    <a:pt x="160" y="46"/>
                    <a:pt x="170" y="49"/>
                  </a:cubicBezTo>
                  <a:cubicBezTo>
                    <a:pt x="188" y="54"/>
                    <a:pt x="206" y="78"/>
                    <a:pt x="198" y="95"/>
                  </a:cubicBezTo>
                  <a:cubicBezTo>
                    <a:pt x="194" y="105"/>
                    <a:pt x="195" y="110"/>
                    <a:pt x="200" y="119"/>
                  </a:cubicBezTo>
                  <a:cubicBezTo>
                    <a:pt x="209" y="136"/>
                    <a:pt x="196" y="155"/>
                    <a:pt x="200" y="173"/>
                  </a:cubicBezTo>
                  <a:cubicBezTo>
                    <a:pt x="201" y="178"/>
                    <a:pt x="200" y="185"/>
                    <a:pt x="205" y="188"/>
                  </a:cubicBezTo>
                  <a:cubicBezTo>
                    <a:pt x="207" y="190"/>
                    <a:pt x="210" y="194"/>
                    <a:pt x="211" y="190"/>
                  </a:cubicBezTo>
                  <a:cubicBezTo>
                    <a:pt x="215" y="170"/>
                    <a:pt x="227" y="185"/>
                    <a:pt x="235" y="185"/>
                  </a:cubicBezTo>
                  <a:cubicBezTo>
                    <a:pt x="244" y="185"/>
                    <a:pt x="254" y="187"/>
                    <a:pt x="263" y="185"/>
                  </a:cubicBezTo>
                  <a:cubicBezTo>
                    <a:pt x="275" y="184"/>
                    <a:pt x="282" y="192"/>
                    <a:pt x="288" y="201"/>
                  </a:cubicBezTo>
                  <a:cubicBezTo>
                    <a:pt x="295" y="207"/>
                    <a:pt x="304" y="211"/>
                    <a:pt x="312" y="203"/>
                  </a:cubicBezTo>
                  <a:cubicBezTo>
                    <a:pt x="318" y="196"/>
                    <a:pt x="322" y="201"/>
                    <a:pt x="326" y="205"/>
                  </a:cubicBezTo>
                  <a:cubicBezTo>
                    <a:pt x="331" y="211"/>
                    <a:pt x="325" y="211"/>
                    <a:pt x="322" y="214"/>
                  </a:cubicBezTo>
                  <a:cubicBezTo>
                    <a:pt x="311" y="223"/>
                    <a:pt x="311" y="233"/>
                    <a:pt x="324" y="241"/>
                  </a:cubicBezTo>
                  <a:cubicBezTo>
                    <a:pt x="325" y="258"/>
                    <a:pt x="344" y="253"/>
                    <a:pt x="352" y="263"/>
                  </a:cubicBezTo>
                  <a:cubicBezTo>
                    <a:pt x="354" y="254"/>
                    <a:pt x="355" y="260"/>
                    <a:pt x="357" y="263"/>
                  </a:cubicBezTo>
                  <a:cubicBezTo>
                    <a:pt x="375" y="287"/>
                    <a:pt x="384" y="289"/>
                    <a:pt x="413" y="278"/>
                  </a:cubicBezTo>
                  <a:cubicBezTo>
                    <a:pt x="416" y="277"/>
                    <a:pt x="418" y="276"/>
                    <a:pt x="418" y="281"/>
                  </a:cubicBezTo>
                  <a:cubicBezTo>
                    <a:pt x="419" y="288"/>
                    <a:pt x="427" y="292"/>
                    <a:pt x="429" y="299"/>
                  </a:cubicBezTo>
                  <a:cubicBezTo>
                    <a:pt x="432" y="310"/>
                    <a:pt x="440" y="320"/>
                    <a:pt x="419" y="322"/>
                  </a:cubicBezTo>
                  <a:cubicBezTo>
                    <a:pt x="413" y="323"/>
                    <a:pt x="405" y="328"/>
                    <a:pt x="399" y="332"/>
                  </a:cubicBezTo>
                  <a:cubicBezTo>
                    <a:pt x="393" y="336"/>
                    <a:pt x="388" y="339"/>
                    <a:pt x="393" y="349"/>
                  </a:cubicBezTo>
                  <a:cubicBezTo>
                    <a:pt x="400" y="363"/>
                    <a:pt x="393" y="380"/>
                    <a:pt x="403" y="394"/>
                  </a:cubicBezTo>
                  <a:cubicBezTo>
                    <a:pt x="399" y="396"/>
                    <a:pt x="395" y="401"/>
                    <a:pt x="393" y="400"/>
                  </a:cubicBezTo>
                  <a:cubicBezTo>
                    <a:pt x="380" y="396"/>
                    <a:pt x="368" y="409"/>
                    <a:pt x="355" y="401"/>
                  </a:cubicBezTo>
                  <a:cubicBezTo>
                    <a:pt x="355" y="401"/>
                    <a:pt x="353" y="404"/>
                    <a:pt x="352" y="405"/>
                  </a:cubicBezTo>
                  <a:cubicBezTo>
                    <a:pt x="351" y="406"/>
                    <a:pt x="351" y="407"/>
                    <a:pt x="350" y="408"/>
                  </a:cubicBezTo>
                  <a:cubicBezTo>
                    <a:pt x="342" y="415"/>
                    <a:pt x="334" y="423"/>
                    <a:pt x="323" y="417"/>
                  </a:cubicBezTo>
                  <a:cubicBezTo>
                    <a:pt x="309" y="411"/>
                    <a:pt x="312" y="398"/>
                    <a:pt x="313" y="384"/>
                  </a:cubicBezTo>
                  <a:cubicBezTo>
                    <a:pt x="295" y="390"/>
                    <a:pt x="285" y="378"/>
                    <a:pt x="274" y="368"/>
                  </a:cubicBezTo>
                  <a:cubicBezTo>
                    <a:pt x="270" y="364"/>
                    <a:pt x="264" y="361"/>
                    <a:pt x="262" y="355"/>
                  </a:cubicBezTo>
                  <a:cubicBezTo>
                    <a:pt x="255" y="338"/>
                    <a:pt x="246" y="330"/>
                    <a:pt x="227" y="340"/>
                  </a:cubicBezTo>
                  <a:cubicBezTo>
                    <a:pt x="220" y="345"/>
                    <a:pt x="216" y="339"/>
                    <a:pt x="211" y="334"/>
                  </a:cubicBezTo>
                  <a:cubicBezTo>
                    <a:pt x="196" y="318"/>
                    <a:pt x="183" y="316"/>
                    <a:pt x="164" y="325"/>
                  </a:cubicBezTo>
                  <a:cubicBezTo>
                    <a:pt x="162" y="326"/>
                    <a:pt x="161" y="328"/>
                    <a:pt x="160" y="329"/>
                  </a:cubicBezTo>
                  <a:cubicBezTo>
                    <a:pt x="146" y="342"/>
                    <a:pt x="146" y="363"/>
                    <a:pt x="132" y="376"/>
                  </a:cubicBezTo>
                  <a:cubicBezTo>
                    <a:pt x="122" y="385"/>
                    <a:pt x="111" y="391"/>
                    <a:pt x="101" y="399"/>
                  </a:cubicBezTo>
                  <a:cubicBezTo>
                    <a:pt x="92" y="406"/>
                    <a:pt x="83" y="397"/>
                    <a:pt x="77" y="388"/>
                  </a:cubicBezTo>
                  <a:cubicBezTo>
                    <a:pt x="77" y="387"/>
                    <a:pt x="76" y="386"/>
                    <a:pt x="76" y="385"/>
                  </a:cubicBezTo>
                  <a:cubicBezTo>
                    <a:pt x="75" y="376"/>
                    <a:pt x="63" y="370"/>
                    <a:pt x="69" y="356"/>
                  </a:cubicBezTo>
                  <a:cubicBezTo>
                    <a:pt x="59" y="363"/>
                    <a:pt x="51" y="362"/>
                    <a:pt x="44" y="361"/>
                  </a:cubicBezTo>
                  <a:cubicBezTo>
                    <a:pt x="37" y="360"/>
                    <a:pt x="26" y="360"/>
                    <a:pt x="25" y="352"/>
                  </a:cubicBezTo>
                  <a:cubicBezTo>
                    <a:pt x="24" y="342"/>
                    <a:pt x="19" y="329"/>
                    <a:pt x="30" y="321"/>
                  </a:cubicBezTo>
                  <a:cubicBezTo>
                    <a:pt x="44" y="312"/>
                    <a:pt x="44" y="296"/>
                    <a:pt x="45" y="284"/>
                  </a:cubicBezTo>
                  <a:cubicBezTo>
                    <a:pt x="46" y="271"/>
                    <a:pt x="28" y="268"/>
                    <a:pt x="19" y="262"/>
                  </a:cubicBezTo>
                  <a:cubicBezTo>
                    <a:pt x="8" y="255"/>
                    <a:pt x="5" y="250"/>
                    <a:pt x="7" y="237"/>
                  </a:cubicBezTo>
                  <a:cubicBezTo>
                    <a:pt x="10" y="216"/>
                    <a:pt x="9" y="194"/>
                    <a:pt x="4" y="173"/>
                  </a:cubicBezTo>
                  <a:cubicBezTo>
                    <a:pt x="1" y="160"/>
                    <a:pt x="0" y="151"/>
                    <a:pt x="16" y="142"/>
                  </a:cubicBezTo>
                  <a:cubicBezTo>
                    <a:pt x="34" y="131"/>
                    <a:pt x="48" y="114"/>
                    <a:pt x="50" y="88"/>
                  </a:cubicBezTo>
                  <a:cubicBezTo>
                    <a:pt x="51" y="75"/>
                    <a:pt x="45" y="69"/>
                    <a:pt x="42" y="60"/>
                  </a:cubicBezTo>
                  <a:cubicBezTo>
                    <a:pt x="38" y="42"/>
                    <a:pt x="28" y="24"/>
                    <a:pt x="36" y="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9" name="9Slide.vn 59">
              <a:extLst>
                <a:ext uri="{FF2B5EF4-FFF2-40B4-BE49-F238E27FC236}">
                  <a16:creationId xmlns:a16="http://schemas.microsoft.com/office/drawing/2014/main" id="{46B50933-C777-4086-BC5D-0615281C385E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4693226" y="6870436"/>
              <a:ext cx="605713" cy="1023119"/>
            </a:xfrm>
            <a:custGeom>
              <a:avLst/>
              <a:gdLst>
                <a:gd name="T0" fmla="*/ 70 w 260"/>
                <a:gd name="T1" fmla="*/ 124 h 440"/>
                <a:gd name="T2" fmla="*/ 81 w 260"/>
                <a:gd name="T3" fmla="*/ 118 h 440"/>
                <a:gd name="T4" fmla="*/ 98 w 260"/>
                <a:gd name="T5" fmla="*/ 32 h 440"/>
                <a:gd name="T6" fmla="*/ 103 w 260"/>
                <a:gd name="T7" fmla="*/ 0 h 440"/>
                <a:gd name="T8" fmla="*/ 146 w 260"/>
                <a:gd name="T9" fmla="*/ 20 h 440"/>
                <a:gd name="T10" fmla="*/ 158 w 260"/>
                <a:gd name="T11" fmla="*/ 24 h 440"/>
                <a:gd name="T12" fmla="*/ 199 w 260"/>
                <a:gd name="T13" fmla="*/ 29 h 440"/>
                <a:gd name="T14" fmla="*/ 213 w 260"/>
                <a:gd name="T15" fmla="*/ 29 h 440"/>
                <a:gd name="T16" fmla="*/ 233 w 260"/>
                <a:gd name="T17" fmla="*/ 23 h 440"/>
                <a:gd name="T18" fmla="*/ 257 w 260"/>
                <a:gd name="T19" fmla="*/ 57 h 440"/>
                <a:gd name="T20" fmla="*/ 244 w 260"/>
                <a:gd name="T21" fmla="*/ 93 h 440"/>
                <a:gd name="T22" fmla="*/ 205 w 260"/>
                <a:gd name="T23" fmla="*/ 159 h 440"/>
                <a:gd name="T24" fmla="*/ 205 w 260"/>
                <a:gd name="T25" fmla="*/ 180 h 440"/>
                <a:gd name="T26" fmla="*/ 214 w 260"/>
                <a:gd name="T27" fmla="*/ 216 h 440"/>
                <a:gd name="T28" fmla="*/ 235 w 260"/>
                <a:gd name="T29" fmla="*/ 267 h 440"/>
                <a:gd name="T30" fmla="*/ 239 w 260"/>
                <a:gd name="T31" fmla="*/ 293 h 440"/>
                <a:gd name="T32" fmla="*/ 235 w 260"/>
                <a:gd name="T33" fmla="*/ 315 h 440"/>
                <a:gd name="T34" fmla="*/ 236 w 260"/>
                <a:gd name="T35" fmla="*/ 314 h 440"/>
                <a:gd name="T36" fmla="*/ 227 w 260"/>
                <a:gd name="T37" fmla="*/ 342 h 440"/>
                <a:gd name="T38" fmla="*/ 230 w 260"/>
                <a:gd name="T39" fmla="*/ 360 h 440"/>
                <a:gd name="T40" fmla="*/ 235 w 260"/>
                <a:gd name="T41" fmla="*/ 414 h 440"/>
                <a:gd name="T42" fmla="*/ 230 w 260"/>
                <a:gd name="T43" fmla="*/ 431 h 440"/>
                <a:gd name="T44" fmla="*/ 154 w 260"/>
                <a:gd name="T45" fmla="*/ 432 h 440"/>
                <a:gd name="T46" fmla="*/ 138 w 260"/>
                <a:gd name="T47" fmla="*/ 389 h 440"/>
                <a:gd name="T48" fmla="*/ 95 w 260"/>
                <a:gd name="T49" fmla="*/ 364 h 440"/>
                <a:gd name="T50" fmla="*/ 78 w 260"/>
                <a:gd name="T51" fmla="*/ 358 h 440"/>
                <a:gd name="T52" fmla="*/ 88 w 260"/>
                <a:gd name="T53" fmla="*/ 341 h 440"/>
                <a:gd name="T54" fmla="*/ 82 w 260"/>
                <a:gd name="T55" fmla="*/ 332 h 440"/>
                <a:gd name="T56" fmla="*/ 79 w 260"/>
                <a:gd name="T57" fmla="*/ 330 h 440"/>
                <a:gd name="T58" fmla="*/ 65 w 260"/>
                <a:gd name="T59" fmla="*/ 306 h 440"/>
                <a:gd name="T60" fmla="*/ 62 w 260"/>
                <a:gd name="T61" fmla="*/ 301 h 440"/>
                <a:gd name="T62" fmla="*/ 47 w 260"/>
                <a:gd name="T63" fmla="*/ 259 h 440"/>
                <a:gd name="T64" fmla="*/ 39 w 260"/>
                <a:gd name="T65" fmla="*/ 246 h 440"/>
                <a:gd name="T66" fmla="*/ 12 w 260"/>
                <a:gd name="T67" fmla="*/ 230 h 440"/>
                <a:gd name="T68" fmla="*/ 10 w 260"/>
                <a:gd name="T69" fmla="*/ 228 h 440"/>
                <a:gd name="T70" fmla="*/ 0 w 260"/>
                <a:gd name="T71" fmla="*/ 189 h 440"/>
                <a:gd name="T72" fmla="*/ 22 w 260"/>
                <a:gd name="T73" fmla="*/ 184 h 440"/>
                <a:gd name="T74" fmla="*/ 20 w 260"/>
                <a:gd name="T75" fmla="*/ 162 h 440"/>
                <a:gd name="T76" fmla="*/ 29 w 260"/>
                <a:gd name="T77" fmla="*/ 148 h 440"/>
                <a:gd name="T78" fmla="*/ 54 w 260"/>
                <a:gd name="T79" fmla="*/ 151 h 440"/>
                <a:gd name="T80" fmla="*/ 74 w 260"/>
                <a:gd name="T81" fmla="*/ 142 h 440"/>
                <a:gd name="T82" fmla="*/ 70 w 260"/>
                <a:gd name="T83" fmla="*/ 124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0" h="440">
                  <a:moveTo>
                    <a:pt x="70" y="124"/>
                  </a:moveTo>
                  <a:cubicBezTo>
                    <a:pt x="75" y="125"/>
                    <a:pt x="79" y="123"/>
                    <a:pt x="81" y="118"/>
                  </a:cubicBezTo>
                  <a:cubicBezTo>
                    <a:pt x="95" y="91"/>
                    <a:pt x="102" y="62"/>
                    <a:pt x="98" y="32"/>
                  </a:cubicBezTo>
                  <a:cubicBezTo>
                    <a:pt x="117" y="25"/>
                    <a:pt x="101" y="12"/>
                    <a:pt x="103" y="0"/>
                  </a:cubicBezTo>
                  <a:cubicBezTo>
                    <a:pt x="117" y="7"/>
                    <a:pt x="135" y="3"/>
                    <a:pt x="146" y="20"/>
                  </a:cubicBezTo>
                  <a:cubicBezTo>
                    <a:pt x="147" y="22"/>
                    <a:pt x="153" y="27"/>
                    <a:pt x="158" y="24"/>
                  </a:cubicBezTo>
                  <a:cubicBezTo>
                    <a:pt x="173" y="12"/>
                    <a:pt x="186" y="23"/>
                    <a:pt x="199" y="29"/>
                  </a:cubicBezTo>
                  <a:cubicBezTo>
                    <a:pt x="205" y="31"/>
                    <a:pt x="208" y="30"/>
                    <a:pt x="213" y="29"/>
                  </a:cubicBezTo>
                  <a:cubicBezTo>
                    <a:pt x="220" y="27"/>
                    <a:pt x="226" y="16"/>
                    <a:pt x="233" y="23"/>
                  </a:cubicBezTo>
                  <a:cubicBezTo>
                    <a:pt x="244" y="32"/>
                    <a:pt x="260" y="41"/>
                    <a:pt x="257" y="57"/>
                  </a:cubicBezTo>
                  <a:cubicBezTo>
                    <a:pt x="255" y="69"/>
                    <a:pt x="250" y="86"/>
                    <a:pt x="244" y="93"/>
                  </a:cubicBezTo>
                  <a:cubicBezTo>
                    <a:pt x="226" y="113"/>
                    <a:pt x="229" y="144"/>
                    <a:pt x="205" y="159"/>
                  </a:cubicBezTo>
                  <a:cubicBezTo>
                    <a:pt x="197" y="165"/>
                    <a:pt x="202" y="177"/>
                    <a:pt x="205" y="180"/>
                  </a:cubicBezTo>
                  <a:cubicBezTo>
                    <a:pt x="216" y="191"/>
                    <a:pt x="219" y="202"/>
                    <a:pt x="214" y="216"/>
                  </a:cubicBezTo>
                  <a:cubicBezTo>
                    <a:pt x="207" y="238"/>
                    <a:pt x="222" y="254"/>
                    <a:pt x="235" y="267"/>
                  </a:cubicBezTo>
                  <a:cubicBezTo>
                    <a:pt x="243" y="277"/>
                    <a:pt x="245" y="284"/>
                    <a:pt x="239" y="293"/>
                  </a:cubicBezTo>
                  <a:cubicBezTo>
                    <a:pt x="233" y="300"/>
                    <a:pt x="234" y="307"/>
                    <a:pt x="235" y="315"/>
                  </a:cubicBezTo>
                  <a:cubicBezTo>
                    <a:pt x="236" y="314"/>
                    <a:pt x="236" y="314"/>
                    <a:pt x="236" y="314"/>
                  </a:cubicBezTo>
                  <a:cubicBezTo>
                    <a:pt x="221" y="318"/>
                    <a:pt x="216" y="331"/>
                    <a:pt x="227" y="342"/>
                  </a:cubicBezTo>
                  <a:cubicBezTo>
                    <a:pt x="236" y="349"/>
                    <a:pt x="234" y="354"/>
                    <a:pt x="230" y="360"/>
                  </a:cubicBezTo>
                  <a:cubicBezTo>
                    <a:pt x="215" y="380"/>
                    <a:pt x="219" y="399"/>
                    <a:pt x="235" y="414"/>
                  </a:cubicBezTo>
                  <a:cubicBezTo>
                    <a:pt x="249" y="427"/>
                    <a:pt x="235" y="430"/>
                    <a:pt x="230" y="431"/>
                  </a:cubicBezTo>
                  <a:cubicBezTo>
                    <a:pt x="205" y="439"/>
                    <a:pt x="179" y="440"/>
                    <a:pt x="154" y="432"/>
                  </a:cubicBezTo>
                  <a:cubicBezTo>
                    <a:pt x="152" y="417"/>
                    <a:pt x="142" y="404"/>
                    <a:pt x="138" y="389"/>
                  </a:cubicBezTo>
                  <a:cubicBezTo>
                    <a:pt x="135" y="374"/>
                    <a:pt x="110" y="372"/>
                    <a:pt x="95" y="364"/>
                  </a:cubicBezTo>
                  <a:cubicBezTo>
                    <a:pt x="90" y="361"/>
                    <a:pt x="84" y="360"/>
                    <a:pt x="78" y="358"/>
                  </a:cubicBezTo>
                  <a:cubicBezTo>
                    <a:pt x="77" y="350"/>
                    <a:pt x="86" y="347"/>
                    <a:pt x="88" y="341"/>
                  </a:cubicBezTo>
                  <a:cubicBezTo>
                    <a:pt x="92" y="332"/>
                    <a:pt x="87" y="332"/>
                    <a:pt x="82" y="332"/>
                  </a:cubicBezTo>
                  <a:cubicBezTo>
                    <a:pt x="81" y="331"/>
                    <a:pt x="80" y="331"/>
                    <a:pt x="79" y="330"/>
                  </a:cubicBezTo>
                  <a:cubicBezTo>
                    <a:pt x="72" y="324"/>
                    <a:pt x="71" y="313"/>
                    <a:pt x="65" y="306"/>
                  </a:cubicBezTo>
                  <a:cubicBezTo>
                    <a:pt x="64" y="305"/>
                    <a:pt x="63" y="303"/>
                    <a:pt x="62" y="301"/>
                  </a:cubicBezTo>
                  <a:cubicBezTo>
                    <a:pt x="56" y="287"/>
                    <a:pt x="47" y="275"/>
                    <a:pt x="47" y="259"/>
                  </a:cubicBezTo>
                  <a:cubicBezTo>
                    <a:pt x="47" y="254"/>
                    <a:pt x="46" y="247"/>
                    <a:pt x="39" y="246"/>
                  </a:cubicBezTo>
                  <a:cubicBezTo>
                    <a:pt x="28" y="245"/>
                    <a:pt x="21" y="236"/>
                    <a:pt x="12" y="230"/>
                  </a:cubicBezTo>
                  <a:cubicBezTo>
                    <a:pt x="11" y="230"/>
                    <a:pt x="11" y="229"/>
                    <a:pt x="10" y="228"/>
                  </a:cubicBezTo>
                  <a:cubicBezTo>
                    <a:pt x="12" y="214"/>
                    <a:pt x="2" y="203"/>
                    <a:pt x="0" y="189"/>
                  </a:cubicBezTo>
                  <a:cubicBezTo>
                    <a:pt x="7" y="189"/>
                    <a:pt x="16" y="192"/>
                    <a:pt x="22" y="184"/>
                  </a:cubicBezTo>
                  <a:cubicBezTo>
                    <a:pt x="28" y="176"/>
                    <a:pt x="25" y="170"/>
                    <a:pt x="20" y="162"/>
                  </a:cubicBezTo>
                  <a:cubicBezTo>
                    <a:pt x="14" y="155"/>
                    <a:pt x="20" y="148"/>
                    <a:pt x="29" y="148"/>
                  </a:cubicBezTo>
                  <a:cubicBezTo>
                    <a:pt x="38" y="148"/>
                    <a:pt x="47" y="148"/>
                    <a:pt x="54" y="151"/>
                  </a:cubicBezTo>
                  <a:cubicBezTo>
                    <a:pt x="65" y="155"/>
                    <a:pt x="69" y="147"/>
                    <a:pt x="74" y="142"/>
                  </a:cubicBezTo>
                  <a:cubicBezTo>
                    <a:pt x="81" y="134"/>
                    <a:pt x="72" y="129"/>
                    <a:pt x="70" y="12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0" name="9Slide.vn 60">
              <a:extLst>
                <a:ext uri="{FF2B5EF4-FFF2-40B4-BE49-F238E27FC236}">
                  <a16:creationId xmlns:a16="http://schemas.microsoft.com/office/drawing/2014/main" id="{4D35838C-C83A-4C82-A7AC-4D623CFBEBEC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5173402" y="6832775"/>
              <a:ext cx="674758" cy="803431"/>
            </a:xfrm>
            <a:custGeom>
              <a:avLst/>
              <a:gdLst>
                <a:gd name="T0" fmla="*/ 60 w 291"/>
                <a:gd name="T1" fmla="*/ 272 h 346"/>
                <a:gd name="T2" fmla="*/ 52 w 291"/>
                <a:gd name="T3" fmla="*/ 275 h 346"/>
                <a:gd name="T4" fmla="*/ 28 w 291"/>
                <a:gd name="T5" fmla="*/ 271 h 346"/>
                <a:gd name="T6" fmla="*/ 22 w 291"/>
                <a:gd name="T7" fmla="*/ 220 h 346"/>
                <a:gd name="T8" fmla="*/ 18 w 291"/>
                <a:gd name="T9" fmla="*/ 207 h 346"/>
                <a:gd name="T10" fmla="*/ 8 w 291"/>
                <a:gd name="T11" fmla="*/ 193 h 346"/>
                <a:gd name="T12" fmla="*/ 6 w 291"/>
                <a:gd name="T13" fmla="*/ 181 h 346"/>
                <a:gd name="T14" fmla="*/ 18 w 291"/>
                <a:gd name="T15" fmla="*/ 171 h 346"/>
                <a:gd name="T16" fmla="*/ 29 w 291"/>
                <a:gd name="T17" fmla="*/ 147 h 346"/>
                <a:gd name="T18" fmla="*/ 50 w 291"/>
                <a:gd name="T19" fmla="*/ 99 h 346"/>
                <a:gd name="T20" fmla="*/ 49 w 291"/>
                <a:gd name="T21" fmla="*/ 94 h 346"/>
                <a:gd name="T22" fmla="*/ 48 w 291"/>
                <a:gd name="T23" fmla="*/ 48 h 346"/>
                <a:gd name="T24" fmla="*/ 48 w 291"/>
                <a:gd name="T25" fmla="*/ 32 h 346"/>
                <a:gd name="T26" fmla="*/ 100 w 291"/>
                <a:gd name="T27" fmla="*/ 1 h 346"/>
                <a:gd name="T28" fmla="*/ 111 w 291"/>
                <a:gd name="T29" fmla="*/ 4 h 346"/>
                <a:gd name="T30" fmla="*/ 108 w 291"/>
                <a:gd name="T31" fmla="*/ 20 h 346"/>
                <a:gd name="T32" fmla="*/ 105 w 291"/>
                <a:gd name="T33" fmla="*/ 41 h 346"/>
                <a:gd name="T34" fmla="*/ 119 w 291"/>
                <a:gd name="T35" fmla="*/ 65 h 346"/>
                <a:gd name="T36" fmla="*/ 172 w 291"/>
                <a:gd name="T37" fmla="*/ 85 h 346"/>
                <a:gd name="T38" fmla="*/ 209 w 291"/>
                <a:gd name="T39" fmla="*/ 66 h 346"/>
                <a:gd name="T40" fmla="*/ 223 w 291"/>
                <a:gd name="T41" fmla="*/ 61 h 346"/>
                <a:gd name="T42" fmla="*/ 232 w 291"/>
                <a:gd name="T43" fmla="*/ 72 h 346"/>
                <a:gd name="T44" fmla="*/ 229 w 291"/>
                <a:gd name="T45" fmla="*/ 110 h 346"/>
                <a:gd name="T46" fmla="*/ 243 w 291"/>
                <a:gd name="T47" fmla="*/ 125 h 346"/>
                <a:gd name="T48" fmla="*/ 267 w 291"/>
                <a:gd name="T49" fmla="*/ 130 h 346"/>
                <a:gd name="T50" fmla="*/ 265 w 291"/>
                <a:gd name="T51" fmla="*/ 147 h 346"/>
                <a:gd name="T52" fmla="*/ 269 w 291"/>
                <a:gd name="T53" fmla="*/ 155 h 346"/>
                <a:gd name="T54" fmla="*/ 278 w 291"/>
                <a:gd name="T55" fmla="*/ 201 h 346"/>
                <a:gd name="T56" fmla="*/ 245 w 291"/>
                <a:gd name="T57" fmla="*/ 235 h 346"/>
                <a:gd name="T58" fmla="*/ 233 w 291"/>
                <a:gd name="T59" fmla="*/ 259 h 346"/>
                <a:gd name="T60" fmla="*/ 239 w 291"/>
                <a:gd name="T61" fmla="*/ 282 h 346"/>
                <a:gd name="T62" fmla="*/ 218 w 291"/>
                <a:gd name="T63" fmla="*/ 281 h 346"/>
                <a:gd name="T64" fmla="*/ 168 w 291"/>
                <a:gd name="T65" fmla="*/ 312 h 346"/>
                <a:gd name="T66" fmla="*/ 160 w 291"/>
                <a:gd name="T67" fmla="*/ 320 h 346"/>
                <a:gd name="T68" fmla="*/ 132 w 291"/>
                <a:gd name="T69" fmla="*/ 341 h 346"/>
                <a:gd name="T70" fmla="*/ 122 w 291"/>
                <a:gd name="T71" fmla="*/ 343 h 346"/>
                <a:gd name="T72" fmla="*/ 117 w 291"/>
                <a:gd name="T73" fmla="*/ 331 h 346"/>
                <a:gd name="T74" fmla="*/ 116 w 291"/>
                <a:gd name="T75" fmla="*/ 289 h 346"/>
                <a:gd name="T76" fmla="*/ 78 w 291"/>
                <a:gd name="T77" fmla="*/ 266 h 346"/>
                <a:gd name="T78" fmla="*/ 63 w 291"/>
                <a:gd name="T79" fmla="*/ 272 h 346"/>
                <a:gd name="T80" fmla="*/ 60 w 291"/>
                <a:gd name="T81" fmla="*/ 272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1" h="346">
                  <a:moveTo>
                    <a:pt x="60" y="272"/>
                  </a:moveTo>
                  <a:cubicBezTo>
                    <a:pt x="57" y="273"/>
                    <a:pt x="53" y="273"/>
                    <a:pt x="52" y="275"/>
                  </a:cubicBezTo>
                  <a:cubicBezTo>
                    <a:pt x="40" y="297"/>
                    <a:pt x="34" y="278"/>
                    <a:pt x="28" y="271"/>
                  </a:cubicBezTo>
                  <a:cubicBezTo>
                    <a:pt x="14" y="255"/>
                    <a:pt x="16" y="238"/>
                    <a:pt x="22" y="220"/>
                  </a:cubicBezTo>
                  <a:cubicBezTo>
                    <a:pt x="22" y="217"/>
                    <a:pt x="29" y="209"/>
                    <a:pt x="18" y="207"/>
                  </a:cubicBezTo>
                  <a:cubicBezTo>
                    <a:pt x="11" y="206"/>
                    <a:pt x="16" y="195"/>
                    <a:pt x="8" y="193"/>
                  </a:cubicBezTo>
                  <a:cubicBezTo>
                    <a:pt x="3" y="192"/>
                    <a:pt x="20" y="186"/>
                    <a:pt x="6" y="181"/>
                  </a:cubicBezTo>
                  <a:cubicBezTo>
                    <a:pt x="0" y="179"/>
                    <a:pt x="14" y="175"/>
                    <a:pt x="18" y="171"/>
                  </a:cubicBezTo>
                  <a:cubicBezTo>
                    <a:pt x="23" y="165"/>
                    <a:pt x="25" y="155"/>
                    <a:pt x="29" y="147"/>
                  </a:cubicBezTo>
                  <a:cubicBezTo>
                    <a:pt x="36" y="131"/>
                    <a:pt x="53" y="119"/>
                    <a:pt x="50" y="99"/>
                  </a:cubicBezTo>
                  <a:cubicBezTo>
                    <a:pt x="50" y="97"/>
                    <a:pt x="49" y="94"/>
                    <a:pt x="49" y="94"/>
                  </a:cubicBezTo>
                  <a:cubicBezTo>
                    <a:pt x="71" y="78"/>
                    <a:pt x="55" y="63"/>
                    <a:pt x="48" y="48"/>
                  </a:cubicBezTo>
                  <a:cubicBezTo>
                    <a:pt x="48" y="43"/>
                    <a:pt x="46" y="37"/>
                    <a:pt x="48" y="32"/>
                  </a:cubicBezTo>
                  <a:cubicBezTo>
                    <a:pt x="60" y="13"/>
                    <a:pt x="80" y="6"/>
                    <a:pt x="100" y="1"/>
                  </a:cubicBezTo>
                  <a:cubicBezTo>
                    <a:pt x="103" y="0"/>
                    <a:pt x="111" y="3"/>
                    <a:pt x="111" y="4"/>
                  </a:cubicBezTo>
                  <a:cubicBezTo>
                    <a:pt x="112" y="9"/>
                    <a:pt x="115" y="16"/>
                    <a:pt x="108" y="20"/>
                  </a:cubicBezTo>
                  <a:cubicBezTo>
                    <a:pt x="98" y="26"/>
                    <a:pt x="91" y="30"/>
                    <a:pt x="105" y="41"/>
                  </a:cubicBezTo>
                  <a:cubicBezTo>
                    <a:pt x="111" y="45"/>
                    <a:pt x="111" y="58"/>
                    <a:pt x="119" y="65"/>
                  </a:cubicBezTo>
                  <a:cubicBezTo>
                    <a:pt x="134" y="80"/>
                    <a:pt x="154" y="93"/>
                    <a:pt x="172" y="85"/>
                  </a:cubicBezTo>
                  <a:cubicBezTo>
                    <a:pt x="184" y="79"/>
                    <a:pt x="203" y="83"/>
                    <a:pt x="209" y="66"/>
                  </a:cubicBezTo>
                  <a:cubicBezTo>
                    <a:pt x="210" y="64"/>
                    <a:pt x="217" y="58"/>
                    <a:pt x="223" y="61"/>
                  </a:cubicBezTo>
                  <a:cubicBezTo>
                    <a:pt x="226" y="64"/>
                    <a:pt x="233" y="64"/>
                    <a:pt x="232" y="72"/>
                  </a:cubicBezTo>
                  <a:cubicBezTo>
                    <a:pt x="231" y="85"/>
                    <a:pt x="234" y="97"/>
                    <a:pt x="229" y="110"/>
                  </a:cubicBezTo>
                  <a:cubicBezTo>
                    <a:pt x="226" y="119"/>
                    <a:pt x="225" y="132"/>
                    <a:pt x="243" y="125"/>
                  </a:cubicBezTo>
                  <a:cubicBezTo>
                    <a:pt x="251" y="121"/>
                    <a:pt x="260" y="125"/>
                    <a:pt x="267" y="130"/>
                  </a:cubicBezTo>
                  <a:cubicBezTo>
                    <a:pt x="277" y="137"/>
                    <a:pt x="271" y="142"/>
                    <a:pt x="265" y="147"/>
                  </a:cubicBezTo>
                  <a:cubicBezTo>
                    <a:pt x="262" y="149"/>
                    <a:pt x="267" y="154"/>
                    <a:pt x="269" y="155"/>
                  </a:cubicBezTo>
                  <a:cubicBezTo>
                    <a:pt x="291" y="166"/>
                    <a:pt x="282" y="188"/>
                    <a:pt x="278" y="201"/>
                  </a:cubicBezTo>
                  <a:cubicBezTo>
                    <a:pt x="273" y="213"/>
                    <a:pt x="268" y="233"/>
                    <a:pt x="245" y="235"/>
                  </a:cubicBezTo>
                  <a:cubicBezTo>
                    <a:pt x="238" y="235"/>
                    <a:pt x="223" y="248"/>
                    <a:pt x="233" y="259"/>
                  </a:cubicBezTo>
                  <a:cubicBezTo>
                    <a:pt x="239" y="267"/>
                    <a:pt x="228" y="277"/>
                    <a:pt x="239" y="282"/>
                  </a:cubicBezTo>
                  <a:cubicBezTo>
                    <a:pt x="232" y="286"/>
                    <a:pt x="224" y="294"/>
                    <a:pt x="218" y="281"/>
                  </a:cubicBezTo>
                  <a:cubicBezTo>
                    <a:pt x="203" y="294"/>
                    <a:pt x="182" y="297"/>
                    <a:pt x="168" y="312"/>
                  </a:cubicBezTo>
                  <a:cubicBezTo>
                    <a:pt x="166" y="315"/>
                    <a:pt x="163" y="317"/>
                    <a:pt x="160" y="320"/>
                  </a:cubicBezTo>
                  <a:cubicBezTo>
                    <a:pt x="152" y="328"/>
                    <a:pt x="138" y="330"/>
                    <a:pt x="132" y="341"/>
                  </a:cubicBezTo>
                  <a:cubicBezTo>
                    <a:pt x="131" y="345"/>
                    <a:pt x="126" y="346"/>
                    <a:pt x="122" y="343"/>
                  </a:cubicBezTo>
                  <a:cubicBezTo>
                    <a:pt x="118" y="340"/>
                    <a:pt x="115" y="335"/>
                    <a:pt x="117" y="331"/>
                  </a:cubicBezTo>
                  <a:cubicBezTo>
                    <a:pt x="122" y="317"/>
                    <a:pt x="117" y="303"/>
                    <a:pt x="116" y="289"/>
                  </a:cubicBezTo>
                  <a:cubicBezTo>
                    <a:pt x="115" y="263"/>
                    <a:pt x="102" y="255"/>
                    <a:pt x="78" y="266"/>
                  </a:cubicBezTo>
                  <a:cubicBezTo>
                    <a:pt x="73" y="268"/>
                    <a:pt x="68" y="270"/>
                    <a:pt x="63" y="272"/>
                  </a:cubicBezTo>
                  <a:cubicBezTo>
                    <a:pt x="62" y="272"/>
                    <a:pt x="61" y="272"/>
                    <a:pt x="60" y="272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1" name="9Slide.vn 61">
              <a:extLst>
                <a:ext uri="{FF2B5EF4-FFF2-40B4-BE49-F238E27FC236}">
                  <a16:creationId xmlns:a16="http://schemas.microsoft.com/office/drawing/2014/main" id="{9B6F12C7-8C29-4D3B-B5A2-A2BB5BAC7E46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4699503" y="8263886"/>
              <a:ext cx="822261" cy="674758"/>
            </a:xfrm>
            <a:custGeom>
              <a:avLst/>
              <a:gdLst>
                <a:gd name="T0" fmla="*/ 23 w 353"/>
                <a:gd name="T1" fmla="*/ 137 h 290"/>
                <a:gd name="T2" fmla="*/ 38 w 353"/>
                <a:gd name="T3" fmla="*/ 141 h 290"/>
                <a:gd name="T4" fmla="*/ 53 w 353"/>
                <a:gd name="T5" fmla="*/ 129 h 290"/>
                <a:gd name="T6" fmla="*/ 47 w 353"/>
                <a:gd name="T7" fmla="*/ 94 h 290"/>
                <a:gd name="T8" fmla="*/ 32 w 353"/>
                <a:gd name="T9" fmla="*/ 60 h 290"/>
                <a:gd name="T10" fmla="*/ 5 w 353"/>
                <a:gd name="T11" fmla="*/ 21 h 290"/>
                <a:gd name="T12" fmla="*/ 7 w 353"/>
                <a:gd name="T13" fmla="*/ 4 h 290"/>
                <a:gd name="T14" fmla="*/ 19 w 353"/>
                <a:gd name="T15" fmla="*/ 13 h 290"/>
                <a:gd name="T16" fmla="*/ 36 w 353"/>
                <a:gd name="T17" fmla="*/ 22 h 290"/>
                <a:gd name="T18" fmla="*/ 57 w 353"/>
                <a:gd name="T19" fmla="*/ 33 h 290"/>
                <a:gd name="T20" fmla="*/ 71 w 353"/>
                <a:gd name="T21" fmla="*/ 37 h 290"/>
                <a:gd name="T22" fmla="*/ 105 w 353"/>
                <a:gd name="T23" fmla="*/ 61 h 290"/>
                <a:gd name="T24" fmla="*/ 114 w 353"/>
                <a:gd name="T25" fmla="*/ 59 h 290"/>
                <a:gd name="T26" fmla="*/ 159 w 353"/>
                <a:gd name="T27" fmla="*/ 68 h 290"/>
                <a:gd name="T28" fmla="*/ 179 w 353"/>
                <a:gd name="T29" fmla="*/ 58 h 290"/>
                <a:gd name="T30" fmla="*/ 168 w 353"/>
                <a:gd name="T31" fmla="*/ 39 h 290"/>
                <a:gd name="T32" fmla="*/ 208 w 353"/>
                <a:gd name="T33" fmla="*/ 36 h 290"/>
                <a:gd name="T34" fmla="*/ 225 w 353"/>
                <a:gd name="T35" fmla="*/ 58 h 290"/>
                <a:gd name="T36" fmla="*/ 230 w 353"/>
                <a:gd name="T37" fmla="*/ 65 h 290"/>
                <a:gd name="T38" fmla="*/ 252 w 353"/>
                <a:gd name="T39" fmla="*/ 72 h 290"/>
                <a:gd name="T40" fmla="*/ 252 w 353"/>
                <a:gd name="T41" fmla="*/ 72 h 290"/>
                <a:gd name="T42" fmla="*/ 247 w 353"/>
                <a:gd name="T43" fmla="*/ 87 h 290"/>
                <a:gd name="T44" fmla="*/ 267 w 353"/>
                <a:gd name="T45" fmla="*/ 104 h 290"/>
                <a:gd name="T46" fmla="*/ 271 w 353"/>
                <a:gd name="T47" fmla="*/ 112 h 290"/>
                <a:gd name="T48" fmla="*/ 288 w 353"/>
                <a:gd name="T49" fmla="*/ 160 h 290"/>
                <a:gd name="T50" fmla="*/ 277 w 353"/>
                <a:gd name="T51" fmla="*/ 178 h 290"/>
                <a:gd name="T52" fmla="*/ 309 w 353"/>
                <a:gd name="T53" fmla="*/ 190 h 290"/>
                <a:gd name="T54" fmla="*/ 320 w 353"/>
                <a:gd name="T55" fmla="*/ 202 h 290"/>
                <a:gd name="T56" fmla="*/ 335 w 353"/>
                <a:gd name="T57" fmla="*/ 217 h 290"/>
                <a:gd name="T58" fmla="*/ 335 w 353"/>
                <a:gd name="T59" fmla="*/ 217 h 290"/>
                <a:gd name="T60" fmla="*/ 348 w 353"/>
                <a:gd name="T61" fmla="*/ 233 h 290"/>
                <a:gd name="T62" fmla="*/ 349 w 353"/>
                <a:gd name="T63" fmla="*/ 248 h 290"/>
                <a:gd name="T64" fmla="*/ 339 w 353"/>
                <a:gd name="T65" fmla="*/ 241 h 290"/>
                <a:gd name="T66" fmla="*/ 311 w 353"/>
                <a:gd name="T67" fmla="*/ 245 h 290"/>
                <a:gd name="T68" fmla="*/ 303 w 353"/>
                <a:gd name="T69" fmla="*/ 249 h 290"/>
                <a:gd name="T70" fmla="*/ 297 w 353"/>
                <a:gd name="T71" fmla="*/ 266 h 290"/>
                <a:gd name="T72" fmla="*/ 302 w 353"/>
                <a:gd name="T73" fmla="*/ 287 h 290"/>
                <a:gd name="T74" fmla="*/ 282 w 353"/>
                <a:gd name="T75" fmla="*/ 280 h 290"/>
                <a:gd name="T76" fmla="*/ 238 w 353"/>
                <a:gd name="T77" fmla="*/ 268 h 290"/>
                <a:gd name="T78" fmla="*/ 214 w 353"/>
                <a:gd name="T79" fmla="*/ 263 h 290"/>
                <a:gd name="T80" fmla="*/ 166 w 353"/>
                <a:gd name="T81" fmla="*/ 253 h 290"/>
                <a:gd name="T82" fmla="*/ 149 w 353"/>
                <a:gd name="T83" fmla="*/ 233 h 290"/>
                <a:gd name="T84" fmla="*/ 121 w 353"/>
                <a:gd name="T85" fmla="*/ 213 h 290"/>
                <a:gd name="T86" fmla="*/ 107 w 353"/>
                <a:gd name="T87" fmla="*/ 205 h 290"/>
                <a:gd name="T88" fmla="*/ 79 w 353"/>
                <a:gd name="T89" fmla="*/ 190 h 290"/>
                <a:gd name="T90" fmla="*/ 48 w 353"/>
                <a:gd name="T91" fmla="*/ 175 h 290"/>
                <a:gd name="T92" fmla="*/ 19 w 353"/>
                <a:gd name="T93" fmla="*/ 153 h 290"/>
                <a:gd name="T94" fmla="*/ 23 w 353"/>
                <a:gd name="T95" fmla="*/ 13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3" h="290">
                  <a:moveTo>
                    <a:pt x="23" y="137"/>
                  </a:moveTo>
                  <a:cubicBezTo>
                    <a:pt x="28" y="138"/>
                    <a:pt x="33" y="141"/>
                    <a:pt x="38" y="141"/>
                  </a:cubicBezTo>
                  <a:cubicBezTo>
                    <a:pt x="45" y="140"/>
                    <a:pt x="48" y="135"/>
                    <a:pt x="53" y="129"/>
                  </a:cubicBezTo>
                  <a:cubicBezTo>
                    <a:pt x="67" y="112"/>
                    <a:pt x="47" y="105"/>
                    <a:pt x="47" y="94"/>
                  </a:cubicBezTo>
                  <a:cubicBezTo>
                    <a:pt x="48" y="79"/>
                    <a:pt x="42" y="68"/>
                    <a:pt x="32" y="60"/>
                  </a:cubicBezTo>
                  <a:cubicBezTo>
                    <a:pt x="19" y="49"/>
                    <a:pt x="16" y="32"/>
                    <a:pt x="5" y="21"/>
                  </a:cubicBezTo>
                  <a:cubicBezTo>
                    <a:pt x="1" y="16"/>
                    <a:pt x="0" y="7"/>
                    <a:pt x="7" y="4"/>
                  </a:cubicBezTo>
                  <a:cubicBezTo>
                    <a:pt x="14" y="0"/>
                    <a:pt x="17" y="8"/>
                    <a:pt x="19" y="13"/>
                  </a:cubicBezTo>
                  <a:cubicBezTo>
                    <a:pt x="21" y="23"/>
                    <a:pt x="26" y="25"/>
                    <a:pt x="36" y="22"/>
                  </a:cubicBezTo>
                  <a:cubicBezTo>
                    <a:pt x="45" y="20"/>
                    <a:pt x="51" y="27"/>
                    <a:pt x="57" y="33"/>
                  </a:cubicBezTo>
                  <a:cubicBezTo>
                    <a:pt x="61" y="37"/>
                    <a:pt x="65" y="43"/>
                    <a:pt x="71" y="37"/>
                  </a:cubicBezTo>
                  <a:cubicBezTo>
                    <a:pt x="74" y="58"/>
                    <a:pt x="86" y="64"/>
                    <a:pt x="105" y="61"/>
                  </a:cubicBezTo>
                  <a:cubicBezTo>
                    <a:pt x="108" y="60"/>
                    <a:pt x="114" y="59"/>
                    <a:pt x="114" y="59"/>
                  </a:cubicBezTo>
                  <a:cubicBezTo>
                    <a:pt x="124" y="85"/>
                    <a:pt x="145" y="55"/>
                    <a:pt x="159" y="68"/>
                  </a:cubicBezTo>
                  <a:cubicBezTo>
                    <a:pt x="165" y="73"/>
                    <a:pt x="172" y="61"/>
                    <a:pt x="179" y="58"/>
                  </a:cubicBezTo>
                  <a:cubicBezTo>
                    <a:pt x="181" y="57"/>
                    <a:pt x="178" y="50"/>
                    <a:pt x="168" y="39"/>
                  </a:cubicBezTo>
                  <a:cubicBezTo>
                    <a:pt x="181" y="39"/>
                    <a:pt x="193" y="31"/>
                    <a:pt x="208" y="36"/>
                  </a:cubicBezTo>
                  <a:cubicBezTo>
                    <a:pt x="223" y="42"/>
                    <a:pt x="225" y="40"/>
                    <a:pt x="225" y="58"/>
                  </a:cubicBezTo>
                  <a:cubicBezTo>
                    <a:pt x="224" y="61"/>
                    <a:pt x="228" y="64"/>
                    <a:pt x="230" y="65"/>
                  </a:cubicBezTo>
                  <a:cubicBezTo>
                    <a:pt x="237" y="68"/>
                    <a:pt x="244" y="70"/>
                    <a:pt x="252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42" y="74"/>
                    <a:pt x="235" y="77"/>
                    <a:pt x="247" y="87"/>
                  </a:cubicBezTo>
                  <a:cubicBezTo>
                    <a:pt x="254" y="92"/>
                    <a:pt x="252" y="107"/>
                    <a:pt x="267" y="104"/>
                  </a:cubicBezTo>
                  <a:cubicBezTo>
                    <a:pt x="268" y="103"/>
                    <a:pt x="271" y="109"/>
                    <a:pt x="271" y="112"/>
                  </a:cubicBezTo>
                  <a:cubicBezTo>
                    <a:pt x="272" y="129"/>
                    <a:pt x="282" y="144"/>
                    <a:pt x="288" y="160"/>
                  </a:cubicBezTo>
                  <a:cubicBezTo>
                    <a:pt x="292" y="172"/>
                    <a:pt x="287" y="174"/>
                    <a:pt x="277" y="178"/>
                  </a:cubicBezTo>
                  <a:cubicBezTo>
                    <a:pt x="289" y="183"/>
                    <a:pt x="295" y="195"/>
                    <a:pt x="309" y="190"/>
                  </a:cubicBezTo>
                  <a:cubicBezTo>
                    <a:pt x="311" y="189"/>
                    <a:pt x="316" y="198"/>
                    <a:pt x="320" y="202"/>
                  </a:cubicBezTo>
                  <a:cubicBezTo>
                    <a:pt x="324" y="208"/>
                    <a:pt x="325" y="218"/>
                    <a:pt x="335" y="217"/>
                  </a:cubicBezTo>
                  <a:cubicBezTo>
                    <a:pt x="335" y="217"/>
                    <a:pt x="335" y="217"/>
                    <a:pt x="335" y="217"/>
                  </a:cubicBezTo>
                  <a:cubicBezTo>
                    <a:pt x="335" y="225"/>
                    <a:pt x="343" y="228"/>
                    <a:pt x="348" y="233"/>
                  </a:cubicBezTo>
                  <a:cubicBezTo>
                    <a:pt x="353" y="238"/>
                    <a:pt x="353" y="245"/>
                    <a:pt x="349" y="248"/>
                  </a:cubicBezTo>
                  <a:cubicBezTo>
                    <a:pt x="345" y="251"/>
                    <a:pt x="341" y="245"/>
                    <a:pt x="339" y="241"/>
                  </a:cubicBezTo>
                  <a:cubicBezTo>
                    <a:pt x="327" y="223"/>
                    <a:pt x="321" y="247"/>
                    <a:pt x="311" y="245"/>
                  </a:cubicBezTo>
                  <a:cubicBezTo>
                    <a:pt x="309" y="248"/>
                    <a:pt x="307" y="251"/>
                    <a:pt x="303" y="249"/>
                  </a:cubicBezTo>
                  <a:cubicBezTo>
                    <a:pt x="293" y="255"/>
                    <a:pt x="294" y="258"/>
                    <a:pt x="297" y="266"/>
                  </a:cubicBezTo>
                  <a:cubicBezTo>
                    <a:pt x="300" y="273"/>
                    <a:pt x="312" y="280"/>
                    <a:pt x="302" y="287"/>
                  </a:cubicBezTo>
                  <a:cubicBezTo>
                    <a:pt x="298" y="290"/>
                    <a:pt x="289" y="288"/>
                    <a:pt x="282" y="280"/>
                  </a:cubicBezTo>
                  <a:cubicBezTo>
                    <a:pt x="272" y="269"/>
                    <a:pt x="255" y="262"/>
                    <a:pt x="238" y="268"/>
                  </a:cubicBezTo>
                  <a:cubicBezTo>
                    <a:pt x="228" y="272"/>
                    <a:pt x="223" y="263"/>
                    <a:pt x="214" y="263"/>
                  </a:cubicBezTo>
                  <a:cubicBezTo>
                    <a:pt x="198" y="262"/>
                    <a:pt x="181" y="261"/>
                    <a:pt x="166" y="253"/>
                  </a:cubicBezTo>
                  <a:cubicBezTo>
                    <a:pt x="157" y="248"/>
                    <a:pt x="150" y="243"/>
                    <a:pt x="149" y="233"/>
                  </a:cubicBezTo>
                  <a:cubicBezTo>
                    <a:pt x="146" y="217"/>
                    <a:pt x="133" y="214"/>
                    <a:pt x="121" y="213"/>
                  </a:cubicBezTo>
                  <a:cubicBezTo>
                    <a:pt x="114" y="212"/>
                    <a:pt x="113" y="205"/>
                    <a:pt x="107" y="205"/>
                  </a:cubicBezTo>
                  <a:cubicBezTo>
                    <a:pt x="101" y="193"/>
                    <a:pt x="91" y="184"/>
                    <a:pt x="79" y="190"/>
                  </a:cubicBezTo>
                  <a:cubicBezTo>
                    <a:pt x="61" y="197"/>
                    <a:pt x="53" y="197"/>
                    <a:pt x="48" y="175"/>
                  </a:cubicBezTo>
                  <a:cubicBezTo>
                    <a:pt x="47" y="166"/>
                    <a:pt x="29" y="160"/>
                    <a:pt x="19" y="153"/>
                  </a:cubicBezTo>
                  <a:cubicBezTo>
                    <a:pt x="15" y="146"/>
                    <a:pt x="11" y="140"/>
                    <a:pt x="23" y="13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2" name="9Slide.vn 62">
              <a:extLst>
                <a:ext uri="{FF2B5EF4-FFF2-40B4-BE49-F238E27FC236}">
                  <a16:creationId xmlns:a16="http://schemas.microsoft.com/office/drawing/2014/main" id="{ADEC460C-836C-4770-ACFE-B2CE52B5C9F0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5537457" y="7786850"/>
              <a:ext cx="954074" cy="439378"/>
            </a:xfrm>
            <a:custGeom>
              <a:avLst/>
              <a:gdLst>
                <a:gd name="T0" fmla="*/ 103 w 410"/>
                <a:gd name="T1" fmla="*/ 165 h 189"/>
                <a:gd name="T2" fmla="*/ 94 w 410"/>
                <a:gd name="T3" fmla="*/ 157 h 189"/>
                <a:gd name="T4" fmla="*/ 59 w 410"/>
                <a:gd name="T5" fmla="*/ 142 h 189"/>
                <a:gd name="T6" fmla="*/ 42 w 410"/>
                <a:gd name="T7" fmla="*/ 140 h 189"/>
                <a:gd name="T8" fmla="*/ 24 w 410"/>
                <a:gd name="T9" fmla="*/ 131 h 189"/>
                <a:gd name="T10" fmla="*/ 22 w 410"/>
                <a:gd name="T11" fmla="*/ 125 h 189"/>
                <a:gd name="T12" fmla="*/ 20 w 410"/>
                <a:gd name="T13" fmla="*/ 104 h 189"/>
                <a:gd name="T14" fmla="*/ 47 w 410"/>
                <a:gd name="T15" fmla="*/ 92 h 189"/>
                <a:gd name="T16" fmla="*/ 61 w 410"/>
                <a:gd name="T17" fmla="*/ 71 h 189"/>
                <a:gd name="T18" fmla="*/ 69 w 410"/>
                <a:gd name="T19" fmla="*/ 17 h 189"/>
                <a:gd name="T20" fmla="*/ 81 w 410"/>
                <a:gd name="T21" fmla="*/ 6 h 189"/>
                <a:gd name="T22" fmla="*/ 99 w 410"/>
                <a:gd name="T23" fmla="*/ 22 h 189"/>
                <a:gd name="T24" fmla="*/ 123 w 410"/>
                <a:gd name="T25" fmla="*/ 57 h 189"/>
                <a:gd name="T26" fmla="*/ 148 w 410"/>
                <a:gd name="T27" fmla="*/ 72 h 189"/>
                <a:gd name="T28" fmla="*/ 159 w 410"/>
                <a:gd name="T29" fmla="*/ 73 h 189"/>
                <a:gd name="T30" fmla="*/ 159 w 410"/>
                <a:gd name="T31" fmla="*/ 73 h 189"/>
                <a:gd name="T32" fmla="*/ 169 w 410"/>
                <a:gd name="T33" fmla="*/ 87 h 189"/>
                <a:gd name="T34" fmla="*/ 183 w 410"/>
                <a:gd name="T35" fmla="*/ 89 h 189"/>
                <a:gd name="T36" fmla="*/ 220 w 410"/>
                <a:gd name="T37" fmla="*/ 61 h 189"/>
                <a:gd name="T38" fmla="*/ 231 w 410"/>
                <a:gd name="T39" fmla="*/ 33 h 189"/>
                <a:gd name="T40" fmla="*/ 243 w 410"/>
                <a:gd name="T41" fmla="*/ 13 h 189"/>
                <a:gd name="T42" fmla="*/ 243 w 410"/>
                <a:gd name="T43" fmla="*/ 13 h 189"/>
                <a:gd name="T44" fmla="*/ 295 w 410"/>
                <a:gd name="T45" fmla="*/ 23 h 189"/>
                <a:gd name="T46" fmla="*/ 315 w 410"/>
                <a:gd name="T47" fmla="*/ 26 h 189"/>
                <a:gd name="T48" fmla="*/ 340 w 410"/>
                <a:gd name="T49" fmla="*/ 35 h 189"/>
                <a:gd name="T50" fmla="*/ 350 w 410"/>
                <a:gd name="T51" fmla="*/ 56 h 189"/>
                <a:gd name="T52" fmla="*/ 354 w 410"/>
                <a:gd name="T53" fmla="*/ 60 h 189"/>
                <a:gd name="T54" fmla="*/ 362 w 410"/>
                <a:gd name="T55" fmla="*/ 66 h 189"/>
                <a:gd name="T56" fmla="*/ 404 w 410"/>
                <a:gd name="T57" fmla="*/ 107 h 189"/>
                <a:gd name="T58" fmla="*/ 405 w 410"/>
                <a:gd name="T59" fmla="*/ 119 h 189"/>
                <a:gd name="T60" fmla="*/ 389 w 410"/>
                <a:gd name="T61" fmla="*/ 146 h 189"/>
                <a:gd name="T62" fmla="*/ 363 w 410"/>
                <a:gd name="T63" fmla="*/ 167 h 189"/>
                <a:gd name="T64" fmla="*/ 337 w 410"/>
                <a:gd name="T65" fmla="*/ 175 h 189"/>
                <a:gd name="T66" fmla="*/ 332 w 410"/>
                <a:gd name="T67" fmla="*/ 177 h 189"/>
                <a:gd name="T68" fmla="*/ 235 w 410"/>
                <a:gd name="T69" fmla="*/ 157 h 189"/>
                <a:gd name="T70" fmla="*/ 235 w 410"/>
                <a:gd name="T71" fmla="*/ 157 h 189"/>
                <a:gd name="T72" fmla="*/ 199 w 410"/>
                <a:gd name="T73" fmla="*/ 153 h 189"/>
                <a:gd name="T74" fmla="*/ 197 w 410"/>
                <a:gd name="T75" fmla="*/ 155 h 189"/>
                <a:gd name="T76" fmla="*/ 163 w 410"/>
                <a:gd name="T77" fmla="*/ 168 h 189"/>
                <a:gd name="T78" fmla="*/ 157 w 410"/>
                <a:gd name="T79" fmla="*/ 183 h 189"/>
                <a:gd name="T80" fmla="*/ 155 w 410"/>
                <a:gd name="T81" fmla="*/ 185 h 189"/>
                <a:gd name="T82" fmla="*/ 147 w 410"/>
                <a:gd name="T83" fmla="*/ 189 h 189"/>
                <a:gd name="T84" fmla="*/ 144 w 410"/>
                <a:gd name="T85" fmla="*/ 188 h 189"/>
                <a:gd name="T86" fmla="*/ 105 w 410"/>
                <a:gd name="T87" fmla="*/ 167 h 189"/>
                <a:gd name="T88" fmla="*/ 103 w 410"/>
                <a:gd name="T89" fmla="*/ 16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0" h="189">
                  <a:moveTo>
                    <a:pt x="103" y="165"/>
                  </a:moveTo>
                  <a:cubicBezTo>
                    <a:pt x="104" y="155"/>
                    <a:pt x="104" y="156"/>
                    <a:pt x="94" y="157"/>
                  </a:cubicBezTo>
                  <a:cubicBezTo>
                    <a:pt x="80" y="157"/>
                    <a:pt x="67" y="152"/>
                    <a:pt x="59" y="142"/>
                  </a:cubicBezTo>
                  <a:cubicBezTo>
                    <a:pt x="52" y="135"/>
                    <a:pt x="48" y="135"/>
                    <a:pt x="42" y="140"/>
                  </a:cubicBezTo>
                  <a:cubicBezTo>
                    <a:pt x="31" y="148"/>
                    <a:pt x="24" y="146"/>
                    <a:pt x="24" y="131"/>
                  </a:cubicBezTo>
                  <a:cubicBezTo>
                    <a:pt x="24" y="129"/>
                    <a:pt x="28" y="126"/>
                    <a:pt x="22" y="125"/>
                  </a:cubicBezTo>
                  <a:cubicBezTo>
                    <a:pt x="0" y="120"/>
                    <a:pt x="13" y="107"/>
                    <a:pt x="20" y="104"/>
                  </a:cubicBezTo>
                  <a:cubicBezTo>
                    <a:pt x="28" y="100"/>
                    <a:pt x="31" y="85"/>
                    <a:pt x="47" y="92"/>
                  </a:cubicBezTo>
                  <a:cubicBezTo>
                    <a:pt x="53" y="94"/>
                    <a:pt x="58" y="80"/>
                    <a:pt x="61" y="71"/>
                  </a:cubicBezTo>
                  <a:cubicBezTo>
                    <a:pt x="66" y="53"/>
                    <a:pt x="58" y="34"/>
                    <a:pt x="69" y="17"/>
                  </a:cubicBezTo>
                  <a:cubicBezTo>
                    <a:pt x="72" y="12"/>
                    <a:pt x="73" y="0"/>
                    <a:pt x="81" y="6"/>
                  </a:cubicBezTo>
                  <a:cubicBezTo>
                    <a:pt x="87" y="11"/>
                    <a:pt x="105" y="1"/>
                    <a:pt x="99" y="22"/>
                  </a:cubicBezTo>
                  <a:cubicBezTo>
                    <a:pt x="94" y="40"/>
                    <a:pt x="102" y="54"/>
                    <a:pt x="123" y="57"/>
                  </a:cubicBezTo>
                  <a:cubicBezTo>
                    <a:pt x="134" y="58"/>
                    <a:pt x="144" y="58"/>
                    <a:pt x="148" y="72"/>
                  </a:cubicBezTo>
                  <a:cubicBezTo>
                    <a:pt x="150" y="78"/>
                    <a:pt x="155" y="74"/>
                    <a:pt x="159" y="73"/>
                  </a:cubicBezTo>
                  <a:cubicBezTo>
                    <a:pt x="159" y="73"/>
                    <a:pt x="159" y="73"/>
                    <a:pt x="159" y="73"/>
                  </a:cubicBezTo>
                  <a:cubicBezTo>
                    <a:pt x="162" y="77"/>
                    <a:pt x="164" y="84"/>
                    <a:pt x="169" y="87"/>
                  </a:cubicBezTo>
                  <a:cubicBezTo>
                    <a:pt x="173" y="90"/>
                    <a:pt x="182" y="93"/>
                    <a:pt x="183" y="89"/>
                  </a:cubicBezTo>
                  <a:cubicBezTo>
                    <a:pt x="190" y="72"/>
                    <a:pt x="209" y="73"/>
                    <a:pt x="220" y="61"/>
                  </a:cubicBezTo>
                  <a:cubicBezTo>
                    <a:pt x="227" y="52"/>
                    <a:pt x="224" y="41"/>
                    <a:pt x="231" y="33"/>
                  </a:cubicBezTo>
                  <a:cubicBezTo>
                    <a:pt x="236" y="27"/>
                    <a:pt x="237" y="18"/>
                    <a:pt x="243" y="13"/>
                  </a:cubicBezTo>
                  <a:cubicBezTo>
                    <a:pt x="243" y="13"/>
                    <a:pt x="243" y="13"/>
                    <a:pt x="243" y="13"/>
                  </a:cubicBezTo>
                  <a:cubicBezTo>
                    <a:pt x="260" y="4"/>
                    <a:pt x="283" y="7"/>
                    <a:pt x="295" y="23"/>
                  </a:cubicBezTo>
                  <a:cubicBezTo>
                    <a:pt x="301" y="31"/>
                    <a:pt x="306" y="34"/>
                    <a:pt x="315" y="26"/>
                  </a:cubicBezTo>
                  <a:cubicBezTo>
                    <a:pt x="327" y="16"/>
                    <a:pt x="335" y="25"/>
                    <a:pt x="340" y="35"/>
                  </a:cubicBezTo>
                  <a:cubicBezTo>
                    <a:pt x="344" y="41"/>
                    <a:pt x="345" y="50"/>
                    <a:pt x="350" y="56"/>
                  </a:cubicBezTo>
                  <a:cubicBezTo>
                    <a:pt x="352" y="57"/>
                    <a:pt x="353" y="59"/>
                    <a:pt x="354" y="60"/>
                  </a:cubicBezTo>
                  <a:cubicBezTo>
                    <a:pt x="357" y="62"/>
                    <a:pt x="359" y="66"/>
                    <a:pt x="362" y="66"/>
                  </a:cubicBezTo>
                  <a:cubicBezTo>
                    <a:pt x="387" y="69"/>
                    <a:pt x="394" y="89"/>
                    <a:pt x="404" y="107"/>
                  </a:cubicBezTo>
                  <a:cubicBezTo>
                    <a:pt x="407" y="111"/>
                    <a:pt x="410" y="117"/>
                    <a:pt x="405" y="119"/>
                  </a:cubicBezTo>
                  <a:cubicBezTo>
                    <a:pt x="392" y="125"/>
                    <a:pt x="392" y="136"/>
                    <a:pt x="389" y="146"/>
                  </a:cubicBezTo>
                  <a:cubicBezTo>
                    <a:pt x="386" y="158"/>
                    <a:pt x="380" y="169"/>
                    <a:pt x="363" y="167"/>
                  </a:cubicBezTo>
                  <a:cubicBezTo>
                    <a:pt x="355" y="166"/>
                    <a:pt x="342" y="162"/>
                    <a:pt x="337" y="175"/>
                  </a:cubicBezTo>
                  <a:cubicBezTo>
                    <a:pt x="336" y="177"/>
                    <a:pt x="334" y="178"/>
                    <a:pt x="332" y="177"/>
                  </a:cubicBezTo>
                  <a:cubicBezTo>
                    <a:pt x="299" y="173"/>
                    <a:pt x="264" y="176"/>
                    <a:pt x="235" y="157"/>
                  </a:cubicBezTo>
                  <a:cubicBezTo>
                    <a:pt x="235" y="157"/>
                    <a:pt x="235" y="157"/>
                    <a:pt x="235" y="157"/>
                  </a:cubicBezTo>
                  <a:cubicBezTo>
                    <a:pt x="228" y="143"/>
                    <a:pt x="207" y="141"/>
                    <a:pt x="199" y="153"/>
                  </a:cubicBezTo>
                  <a:cubicBezTo>
                    <a:pt x="198" y="154"/>
                    <a:pt x="197" y="154"/>
                    <a:pt x="197" y="155"/>
                  </a:cubicBezTo>
                  <a:cubicBezTo>
                    <a:pt x="185" y="158"/>
                    <a:pt x="179" y="172"/>
                    <a:pt x="163" y="168"/>
                  </a:cubicBezTo>
                  <a:cubicBezTo>
                    <a:pt x="159" y="166"/>
                    <a:pt x="161" y="178"/>
                    <a:pt x="157" y="183"/>
                  </a:cubicBezTo>
                  <a:cubicBezTo>
                    <a:pt x="157" y="183"/>
                    <a:pt x="156" y="184"/>
                    <a:pt x="155" y="185"/>
                  </a:cubicBezTo>
                  <a:cubicBezTo>
                    <a:pt x="152" y="186"/>
                    <a:pt x="150" y="187"/>
                    <a:pt x="147" y="189"/>
                  </a:cubicBezTo>
                  <a:cubicBezTo>
                    <a:pt x="146" y="188"/>
                    <a:pt x="145" y="188"/>
                    <a:pt x="144" y="188"/>
                  </a:cubicBezTo>
                  <a:cubicBezTo>
                    <a:pt x="132" y="178"/>
                    <a:pt x="116" y="178"/>
                    <a:pt x="105" y="167"/>
                  </a:cubicBezTo>
                  <a:cubicBezTo>
                    <a:pt x="104" y="167"/>
                    <a:pt x="104" y="166"/>
                    <a:pt x="103" y="16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3" name="9Slide.vn 63">
              <a:extLst>
                <a:ext uri="{FF2B5EF4-FFF2-40B4-BE49-F238E27FC236}">
                  <a16:creationId xmlns:a16="http://schemas.microsoft.com/office/drawing/2014/main" id="{563D4976-5DCF-480B-8B4C-685C128A7DA8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4696363" y="7705251"/>
              <a:ext cx="451930" cy="699866"/>
            </a:xfrm>
            <a:custGeom>
              <a:avLst/>
              <a:gdLst>
                <a:gd name="T0" fmla="*/ 73 w 195"/>
                <a:gd name="T1" fmla="*/ 277 h 301"/>
                <a:gd name="T2" fmla="*/ 48 w 195"/>
                <a:gd name="T3" fmla="*/ 257 h 301"/>
                <a:gd name="T4" fmla="*/ 6 w 195"/>
                <a:gd name="T5" fmla="*/ 201 h 301"/>
                <a:gd name="T6" fmla="*/ 1 w 195"/>
                <a:gd name="T7" fmla="*/ 155 h 301"/>
                <a:gd name="T8" fmla="*/ 9 w 195"/>
                <a:gd name="T9" fmla="*/ 151 h 301"/>
                <a:gd name="T10" fmla="*/ 19 w 195"/>
                <a:gd name="T11" fmla="*/ 140 h 301"/>
                <a:gd name="T12" fmla="*/ 17 w 195"/>
                <a:gd name="T13" fmla="*/ 125 h 301"/>
                <a:gd name="T14" fmla="*/ 19 w 195"/>
                <a:gd name="T15" fmla="*/ 91 h 301"/>
                <a:gd name="T16" fmla="*/ 16 w 195"/>
                <a:gd name="T17" fmla="*/ 54 h 301"/>
                <a:gd name="T18" fmla="*/ 44 w 195"/>
                <a:gd name="T19" fmla="*/ 32 h 301"/>
                <a:gd name="T20" fmla="*/ 75 w 195"/>
                <a:gd name="T21" fmla="*/ 28 h 301"/>
                <a:gd name="T22" fmla="*/ 77 w 195"/>
                <a:gd name="T23" fmla="*/ 23 h 301"/>
                <a:gd name="T24" fmla="*/ 97 w 195"/>
                <a:gd name="T25" fmla="*/ 16 h 301"/>
                <a:gd name="T26" fmla="*/ 121 w 195"/>
                <a:gd name="T27" fmla="*/ 30 h 301"/>
                <a:gd name="T28" fmla="*/ 125 w 195"/>
                <a:gd name="T29" fmla="*/ 41 h 301"/>
                <a:gd name="T30" fmla="*/ 142 w 195"/>
                <a:gd name="T31" fmla="*/ 70 h 301"/>
                <a:gd name="T32" fmla="*/ 153 w 195"/>
                <a:gd name="T33" fmla="*/ 73 h 301"/>
                <a:gd name="T34" fmla="*/ 173 w 195"/>
                <a:gd name="T35" fmla="*/ 113 h 301"/>
                <a:gd name="T36" fmla="*/ 176 w 195"/>
                <a:gd name="T37" fmla="*/ 114 h 301"/>
                <a:gd name="T38" fmla="*/ 193 w 195"/>
                <a:gd name="T39" fmla="*/ 150 h 301"/>
                <a:gd name="T40" fmla="*/ 181 w 195"/>
                <a:gd name="T41" fmla="*/ 161 h 301"/>
                <a:gd name="T42" fmla="*/ 172 w 195"/>
                <a:gd name="T43" fmla="*/ 186 h 301"/>
                <a:gd name="T44" fmla="*/ 173 w 195"/>
                <a:gd name="T45" fmla="*/ 189 h 301"/>
                <a:gd name="T46" fmla="*/ 155 w 195"/>
                <a:gd name="T47" fmla="*/ 249 h 301"/>
                <a:gd name="T48" fmla="*/ 155 w 195"/>
                <a:gd name="T49" fmla="*/ 264 h 301"/>
                <a:gd name="T50" fmla="*/ 168 w 195"/>
                <a:gd name="T51" fmla="*/ 301 h 301"/>
                <a:gd name="T52" fmla="*/ 73 w 195"/>
                <a:gd name="T53" fmla="*/ 27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5" h="301">
                  <a:moveTo>
                    <a:pt x="73" y="277"/>
                  </a:moveTo>
                  <a:cubicBezTo>
                    <a:pt x="69" y="265"/>
                    <a:pt x="58" y="261"/>
                    <a:pt x="48" y="257"/>
                  </a:cubicBezTo>
                  <a:cubicBezTo>
                    <a:pt x="27" y="251"/>
                    <a:pt x="10" y="222"/>
                    <a:pt x="6" y="201"/>
                  </a:cubicBezTo>
                  <a:cubicBezTo>
                    <a:pt x="3" y="185"/>
                    <a:pt x="3" y="170"/>
                    <a:pt x="1" y="155"/>
                  </a:cubicBezTo>
                  <a:cubicBezTo>
                    <a:pt x="0" y="145"/>
                    <a:pt x="3" y="149"/>
                    <a:pt x="9" y="151"/>
                  </a:cubicBezTo>
                  <a:cubicBezTo>
                    <a:pt x="19" y="154"/>
                    <a:pt x="23" y="143"/>
                    <a:pt x="19" y="140"/>
                  </a:cubicBezTo>
                  <a:cubicBezTo>
                    <a:pt x="11" y="134"/>
                    <a:pt x="13" y="129"/>
                    <a:pt x="17" y="125"/>
                  </a:cubicBezTo>
                  <a:cubicBezTo>
                    <a:pt x="26" y="113"/>
                    <a:pt x="24" y="98"/>
                    <a:pt x="19" y="91"/>
                  </a:cubicBezTo>
                  <a:cubicBezTo>
                    <a:pt x="9" y="77"/>
                    <a:pt x="11" y="69"/>
                    <a:pt x="16" y="54"/>
                  </a:cubicBezTo>
                  <a:cubicBezTo>
                    <a:pt x="22" y="39"/>
                    <a:pt x="33" y="38"/>
                    <a:pt x="44" y="32"/>
                  </a:cubicBezTo>
                  <a:cubicBezTo>
                    <a:pt x="55" y="26"/>
                    <a:pt x="62" y="13"/>
                    <a:pt x="75" y="28"/>
                  </a:cubicBezTo>
                  <a:cubicBezTo>
                    <a:pt x="76" y="26"/>
                    <a:pt x="76" y="24"/>
                    <a:pt x="77" y="23"/>
                  </a:cubicBezTo>
                  <a:cubicBezTo>
                    <a:pt x="84" y="22"/>
                    <a:pt x="83" y="0"/>
                    <a:pt x="97" y="16"/>
                  </a:cubicBezTo>
                  <a:cubicBezTo>
                    <a:pt x="103" y="23"/>
                    <a:pt x="117" y="18"/>
                    <a:pt x="121" y="30"/>
                  </a:cubicBezTo>
                  <a:cubicBezTo>
                    <a:pt x="126" y="32"/>
                    <a:pt x="121" y="38"/>
                    <a:pt x="125" y="41"/>
                  </a:cubicBezTo>
                  <a:cubicBezTo>
                    <a:pt x="130" y="51"/>
                    <a:pt x="143" y="56"/>
                    <a:pt x="142" y="70"/>
                  </a:cubicBezTo>
                  <a:cubicBezTo>
                    <a:pt x="141" y="76"/>
                    <a:pt x="149" y="72"/>
                    <a:pt x="153" y="73"/>
                  </a:cubicBezTo>
                  <a:cubicBezTo>
                    <a:pt x="158" y="87"/>
                    <a:pt x="161" y="103"/>
                    <a:pt x="173" y="113"/>
                  </a:cubicBezTo>
                  <a:cubicBezTo>
                    <a:pt x="174" y="114"/>
                    <a:pt x="175" y="114"/>
                    <a:pt x="176" y="114"/>
                  </a:cubicBezTo>
                  <a:cubicBezTo>
                    <a:pt x="194" y="120"/>
                    <a:pt x="195" y="134"/>
                    <a:pt x="193" y="150"/>
                  </a:cubicBezTo>
                  <a:cubicBezTo>
                    <a:pt x="193" y="158"/>
                    <a:pt x="184" y="157"/>
                    <a:pt x="181" y="161"/>
                  </a:cubicBezTo>
                  <a:cubicBezTo>
                    <a:pt x="174" y="168"/>
                    <a:pt x="169" y="175"/>
                    <a:pt x="172" y="186"/>
                  </a:cubicBezTo>
                  <a:cubicBezTo>
                    <a:pt x="172" y="187"/>
                    <a:pt x="173" y="189"/>
                    <a:pt x="173" y="189"/>
                  </a:cubicBezTo>
                  <a:cubicBezTo>
                    <a:pt x="146" y="203"/>
                    <a:pt x="163" y="230"/>
                    <a:pt x="155" y="249"/>
                  </a:cubicBezTo>
                  <a:cubicBezTo>
                    <a:pt x="153" y="254"/>
                    <a:pt x="151" y="260"/>
                    <a:pt x="155" y="264"/>
                  </a:cubicBezTo>
                  <a:cubicBezTo>
                    <a:pt x="164" y="274"/>
                    <a:pt x="163" y="288"/>
                    <a:pt x="168" y="301"/>
                  </a:cubicBezTo>
                  <a:cubicBezTo>
                    <a:pt x="135" y="293"/>
                    <a:pt x="100" y="301"/>
                    <a:pt x="73" y="27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4" name="9Slide.vn 64">
              <a:extLst>
                <a:ext uri="{FF2B5EF4-FFF2-40B4-BE49-F238E27FC236}">
                  <a16:creationId xmlns:a16="http://schemas.microsoft.com/office/drawing/2014/main" id="{183057F3-C2C8-4AC3-8683-6200B8D61E3F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5226755" y="7425932"/>
              <a:ext cx="596296" cy="621404"/>
            </a:xfrm>
            <a:custGeom>
              <a:avLst/>
              <a:gdLst>
                <a:gd name="T0" fmla="*/ 137 w 256"/>
                <a:gd name="T1" fmla="*/ 69 h 267"/>
                <a:gd name="T2" fmla="*/ 157 w 256"/>
                <a:gd name="T3" fmla="*/ 58 h 267"/>
                <a:gd name="T4" fmla="*/ 196 w 256"/>
                <a:gd name="T5" fmla="*/ 39 h 267"/>
                <a:gd name="T6" fmla="*/ 217 w 256"/>
                <a:gd name="T7" fmla="*/ 74 h 267"/>
                <a:gd name="T8" fmla="*/ 243 w 256"/>
                <a:gd name="T9" fmla="*/ 121 h 267"/>
                <a:gd name="T10" fmla="*/ 256 w 256"/>
                <a:gd name="T11" fmla="*/ 132 h 267"/>
                <a:gd name="T12" fmla="*/ 244 w 256"/>
                <a:gd name="T13" fmla="*/ 160 h 267"/>
                <a:gd name="T14" fmla="*/ 223 w 256"/>
                <a:gd name="T15" fmla="*/ 154 h 267"/>
                <a:gd name="T16" fmla="*/ 202 w 256"/>
                <a:gd name="T17" fmla="*/ 159 h 267"/>
                <a:gd name="T18" fmla="*/ 188 w 256"/>
                <a:gd name="T19" fmla="*/ 200 h 267"/>
                <a:gd name="T20" fmla="*/ 186 w 256"/>
                <a:gd name="T21" fmla="*/ 228 h 267"/>
                <a:gd name="T22" fmla="*/ 169 w 256"/>
                <a:gd name="T23" fmla="*/ 232 h 267"/>
                <a:gd name="T24" fmla="*/ 165 w 256"/>
                <a:gd name="T25" fmla="*/ 229 h 267"/>
                <a:gd name="T26" fmla="*/ 145 w 256"/>
                <a:gd name="T27" fmla="*/ 255 h 267"/>
                <a:gd name="T28" fmla="*/ 136 w 256"/>
                <a:gd name="T29" fmla="*/ 267 h 267"/>
                <a:gd name="T30" fmla="*/ 131 w 256"/>
                <a:gd name="T31" fmla="*/ 258 h 267"/>
                <a:gd name="T32" fmla="*/ 123 w 256"/>
                <a:gd name="T33" fmla="*/ 250 h 267"/>
                <a:gd name="T34" fmla="*/ 61 w 256"/>
                <a:gd name="T35" fmla="*/ 217 h 267"/>
                <a:gd name="T36" fmla="*/ 10 w 256"/>
                <a:gd name="T37" fmla="*/ 163 h 267"/>
                <a:gd name="T38" fmla="*/ 9 w 256"/>
                <a:gd name="T39" fmla="*/ 127 h 267"/>
                <a:gd name="T40" fmla="*/ 5 w 256"/>
                <a:gd name="T41" fmla="*/ 89 h 267"/>
                <a:gd name="T42" fmla="*/ 7 w 256"/>
                <a:gd name="T43" fmla="*/ 75 h 267"/>
                <a:gd name="T44" fmla="*/ 6 w 256"/>
                <a:gd name="T45" fmla="*/ 76 h 267"/>
                <a:gd name="T46" fmla="*/ 15 w 256"/>
                <a:gd name="T47" fmla="*/ 76 h 267"/>
                <a:gd name="T48" fmla="*/ 28 w 256"/>
                <a:gd name="T49" fmla="*/ 51 h 267"/>
                <a:gd name="T50" fmla="*/ 37 w 256"/>
                <a:gd name="T51" fmla="*/ 17 h 267"/>
                <a:gd name="T52" fmla="*/ 37 w 256"/>
                <a:gd name="T53" fmla="*/ 17 h 267"/>
                <a:gd name="T54" fmla="*/ 55 w 256"/>
                <a:gd name="T55" fmla="*/ 10 h 267"/>
                <a:gd name="T56" fmla="*/ 92 w 256"/>
                <a:gd name="T57" fmla="*/ 31 h 267"/>
                <a:gd name="T58" fmla="*/ 93 w 256"/>
                <a:gd name="T59" fmla="*/ 76 h 267"/>
                <a:gd name="T60" fmla="*/ 99 w 256"/>
                <a:gd name="T61" fmla="*/ 90 h 267"/>
                <a:gd name="T62" fmla="*/ 112 w 256"/>
                <a:gd name="T63" fmla="*/ 84 h 267"/>
                <a:gd name="T64" fmla="*/ 137 w 256"/>
                <a:gd name="T65" fmla="*/ 6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6" h="267">
                  <a:moveTo>
                    <a:pt x="137" y="69"/>
                  </a:moveTo>
                  <a:cubicBezTo>
                    <a:pt x="146" y="69"/>
                    <a:pt x="153" y="67"/>
                    <a:pt x="157" y="58"/>
                  </a:cubicBezTo>
                  <a:cubicBezTo>
                    <a:pt x="165" y="43"/>
                    <a:pt x="183" y="45"/>
                    <a:pt x="196" y="39"/>
                  </a:cubicBezTo>
                  <a:cubicBezTo>
                    <a:pt x="205" y="34"/>
                    <a:pt x="219" y="59"/>
                    <a:pt x="217" y="74"/>
                  </a:cubicBezTo>
                  <a:cubicBezTo>
                    <a:pt x="212" y="101"/>
                    <a:pt x="217" y="110"/>
                    <a:pt x="243" y="121"/>
                  </a:cubicBezTo>
                  <a:cubicBezTo>
                    <a:pt x="249" y="123"/>
                    <a:pt x="253" y="126"/>
                    <a:pt x="256" y="132"/>
                  </a:cubicBezTo>
                  <a:cubicBezTo>
                    <a:pt x="242" y="137"/>
                    <a:pt x="251" y="152"/>
                    <a:pt x="244" y="160"/>
                  </a:cubicBezTo>
                  <a:cubicBezTo>
                    <a:pt x="239" y="152"/>
                    <a:pt x="229" y="158"/>
                    <a:pt x="223" y="154"/>
                  </a:cubicBezTo>
                  <a:cubicBezTo>
                    <a:pt x="215" y="148"/>
                    <a:pt x="206" y="151"/>
                    <a:pt x="202" y="159"/>
                  </a:cubicBezTo>
                  <a:cubicBezTo>
                    <a:pt x="194" y="171"/>
                    <a:pt x="184" y="182"/>
                    <a:pt x="188" y="200"/>
                  </a:cubicBezTo>
                  <a:cubicBezTo>
                    <a:pt x="191" y="209"/>
                    <a:pt x="190" y="219"/>
                    <a:pt x="186" y="228"/>
                  </a:cubicBezTo>
                  <a:cubicBezTo>
                    <a:pt x="181" y="238"/>
                    <a:pt x="177" y="244"/>
                    <a:pt x="169" y="232"/>
                  </a:cubicBezTo>
                  <a:cubicBezTo>
                    <a:pt x="168" y="231"/>
                    <a:pt x="165" y="229"/>
                    <a:pt x="165" y="229"/>
                  </a:cubicBezTo>
                  <a:cubicBezTo>
                    <a:pt x="158" y="238"/>
                    <a:pt x="147" y="245"/>
                    <a:pt x="145" y="255"/>
                  </a:cubicBezTo>
                  <a:cubicBezTo>
                    <a:pt x="144" y="262"/>
                    <a:pt x="134" y="260"/>
                    <a:pt x="136" y="267"/>
                  </a:cubicBezTo>
                  <a:cubicBezTo>
                    <a:pt x="128" y="267"/>
                    <a:pt x="132" y="261"/>
                    <a:pt x="131" y="258"/>
                  </a:cubicBezTo>
                  <a:cubicBezTo>
                    <a:pt x="130" y="254"/>
                    <a:pt x="126" y="250"/>
                    <a:pt x="123" y="250"/>
                  </a:cubicBezTo>
                  <a:cubicBezTo>
                    <a:pt x="97" y="249"/>
                    <a:pt x="74" y="233"/>
                    <a:pt x="61" y="217"/>
                  </a:cubicBezTo>
                  <a:cubicBezTo>
                    <a:pt x="46" y="197"/>
                    <a:pt x="22" y="187"/>
                    <a:pt x="10" y="163"/>
                  </a:cubicBezTo>
                  <a:cubicBezTo>
                    <a:pt x="2" y="148"/>
                    <a:pt x="0" y="140"/>
                    <a:pt x="9" y="127"/>
                  </a:cubicBezTo>
                  <a:cubicBezTo>
                    <a:pt x="16" y="115"/>
                    <a:pt x="20" y="100"/>
                    <a:pt x="5" y="89"/>
                  </a:cubicBezTo>
                  <a:cubicBezTo>
                    <a:pt x="0" y="85"/>
                    <a:pt x="4" y="80"/>
                    <a:pt x="7" y="75"/>
                  </a:cubicBezTo>
                  <a:cubicBezTo>
                    <a:pt x="7" y="75"/>
                    <a:pt x="6" y="76"/>
                    <a:pt x="6" y="76"/>
                  </a:cubicBezTo>
                  <a:cubicBezTo>
                    <a:pt x="9" y="77"/>
                    <a:pt x="15" y="77"/>
                    <a:pt x="15" y="76"/>
                  </a:cubicBezTo>
                  <a:cubicBezTo>
                    <a:pt x="12" y="63"/>
                    <a:pt x="12" y="53"/>
                    <a:pt x="28" y="51"/>
                  </a:cubicBezTo>
                  <a:cubicBezTo>
                    <a:pt x="18" y="36"/>
                    <a:pt x="38" y="29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2" y="12"/>
                    <a:pt x="49" y="13"/>
                    <a:pt x="55" y="10"/>
                  </a:cubicBezTo>
                  <a:cubicBezTo>
                    <a:pt x="73" y="0"/>
                    <a:pt x="91" y="10"/>
                    <a:pt x="92" y="31"/>
                  </a:cubicBezTo>
                  <a:cubicBezTo>
                    <a:pt x="93" y="46"/>
                    <a:pt x="100" y="60"/>
                    <a:pt x="93" y="76"/>
                  </a:cubicBezTo>
                  <a:cubicBezTo>
                    <a:pt x="91" y="81"/>
                    <a:pt x="94" y="87"/>
                    <a:pt x="99" y="90"/>
                  </a:cubicBezTo>
                  <a:cubicBezTo>
                    <a:pt x="106" y="94"/>
                    <a:pt x="108" y="87"/>
                    <a:pt x="112" y="84"/>
                  </a:cubicBezTo>
                  <a:cubicBezTo>
                    <a:pt x="119" y="77"/>
                    <a:pt x="127" y="71"/>
                    <a:pt x="137" y="69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5" name="9Slide.vn 65">
              <a:extLst>
                <a:ext uri="{FF2B5EF4-FFF2-40B4-BE49-F238E27FC236}">
                  <a16:creationId xmlns:a16="http://schemas.microsoft.com/office/drawing/2014/main" id="{2B916BFD-DA8A-406A-A6A4-ED471F72BB9A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5060419" y="8012813"/>
              <a:ext cx="602574" cy="706141"/>
            </a:xfrm>
            <a:custGeom>
              <a:avLst/>
              <a:gdLst>
                <a:gd name="T0" fmla="*/ 97 w 259"/>
                <a:gd name="T1" fmla="*/ 179 h 303"/>
                <a:gd name="T2" fmla="*/ 103 w 259"/>
                <a:gd name="T3" fmla="*/ 180 h 303"/>
                <a:gd name="T4" fmla="*/ 99 w 259"/>
                <a:gd name="T5" fmla="*/ 168 h 303"/>
                <a:gd name="T6" fmla="*/ 81 w 259"/>
                <a:gd name="T7" fmla="*/ 151 h 303"/>
                <a:gd name="T8" fmla="*/ 60 w 259"/>
                <a:gd name="T9" fmla="*/ 137 h 303"/>
                <a:gd name="T10" fmla="*/ 25 w 259"/>
                <a:gd name="T11" fmla="*/ 135 h 303"/>
                <a:gd name="T12" fmla="*/ 5 w 259"/>
                <a:gd name="T13" fmla="*/ 116 h 303"/>
                <a:gd name="T14" fmla="*/ 6 w 259"/>
                <a:gd name="T15" fmla="*/ 87 h 303"/>
                <a:gd name="T16" fmla="*/ 12 w 259"/>
                <a:gd name="T17" fmla="*/ 70 h 303"/>
                <a:gd name="T18" fmla="*/ 24 w 259"/>
                <a:gd name="T19" fmla="*/ 47 h 303"/>
                <a:gd name="T20" fmla="*/ 36 w 259"/>
                <a:gd name="T21" fmla="*/ 38 h 303"/>
                <a:gd name="T22" fmla="*/ 46 w 259"/>
                <a:gd name="T23" fmla="*/ 48 h 303"/>
                <a:gd name="T24" fmla="*/ 92 w 259"/>
                <a:gd name="T25" fmla="*/ 90 h 303"/>
                <a:gd name="T26" fmla="*/ 150 w 259"/>
                <a:gd name="T27" fmla="*/ 107 h 303"/>
                <a:gd name="T28" fmla="*/ 157 w 259"/>
                <a:gd name="T29" fmla="*/ 108 h 303"/>
                <a:gd name="T30" fmla="*/ 166 w 259"/>
                <a:gd name="T31" fmla="*/ 55 h 303"/>
                <a:gd name="T32" fmla="*/ 165 w 259"/>
                <a:gd name="T33" fmla="*/ 35 h 303"/>
                <a:gd name="T34" fmla="*/ 175 w 259"/>
                <a:gd name="T35" fmla="*/ 11 h 303"/>
                <a:gd name="T36" fmla="*/ 191 w 259"/>
                <a:gd name="T37" fmla="*/ 8 h 303"/>
                <a:gd name="T38" fmla="*/ 214 w 259"/>
                <a:gd name="T39" fmla="*/ 31 h 303"/>
                <a:gd name="T40" fmla="*/ 218 w 259"/>
                <a:gd name="T41" fmla="*/ 53 h 303"/>
                <a:gd name="T42" fmla="*/ 218 w 259"/>
                <a:gd name="T43" fmla="*/ 86 h 303"/>
                <a:gd name="T44" fmla="*/ 254 w 259"/>
                <a:gd name="T45" fmla="*/ 122 h 303"/>
                <a:gd name="T46" fmla="*/ 252 w 259"/>
                <a:gd name="T47" fmla="*/ 134 h 303"/>
                <a:gd name="T48" fmla="*/ 232 w 259"/>
                <a:gd name="T49" fmla="*/ 148 h 303"/>
                <a:gd name="T50" fmla="*/ 223 w 259"/>
                <a:gd name="T51" fmla="*/ 168 h 303"/>
                <a:gd name="T52" fmla="*/ 220 w 259"/>
                <a:gd name="T53" fmla="*/ 176 h 303"/>
                <a:gd name="T54" fmla="*/ 213 w 259"/>
                <a:gd name="T55" fmla="*/ 182 h 303"/>
                <a:gd name="T56" fmla="*/ 219 w 259"/>
                <a:gd name="T57" fmla="*/ 207 h 303"/>
                <a:gd name="T58" fmla="*/ 243 w 259"/>
                <a:gd name="T59" fmla="*/ 244 h 303"/>
                <a:gd name="T60" fmla="*/ 240 w 259"/>
                <a:gd name="T61" fmla="*/ 265 h 303"/>
                <a:gd name="T62" fmla="*/ 233 w 259"/>
                <a:gd name="T63" fmla="*/ 267 h 303"/>
                <a:gd name="T64" fmla="*/ 212 w 259"/>
                <a:gd name="T65" fmla="*/ 268 h 303"/>
                <a:gd name="T66" fmla="*/ 199 w 259"/>
                <a:gd name="T67" fmla="*/ 266 h 303"/>
                <a:gd name="T68" fmla="*/ 187 w 259"/>
                <a:gd name="T69" fmla="*/ 270 h 303"/>
                <a:gd name="T70" fmla="*/ 174 w 259"/>
                <a:gd name="T71" fmla="*/ 303 h 303"/>
                <a:gd name="T72" fmla="*/ 166 w 259"/>
                <a:gd name="T73" fmla="*/ 296 h 303"/>
                <a:gd name="T74" fmla="*/ 139 w 259"/>
                <a:gd name="T75" fmla="*/ 259 h 303"/>
                <a:gd name="T76" fmla="*/ 125 w 259"/>
                <a:gd name="T77" fmla="*/ 207 h 303"/>
                <a:gd name="T78" fmla="*/ 118 w 259"/>
                <a:gd name="T79" fmla="*/ 202 h 303"/>
                <a:gd name="T80" fmla="*/ 97 w 259"/>
                <a:gd name="T81" fmla="*/ 179 h 303"/>
                <a:gd name="T82" fmla="*/ 97 w 259"/>
                <a:gd name="T83" fmla="*/ 179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3">
                  <a:moveTo>
                    <a:pt x="97" y="179"/>
                  </a:moveTo>
                  <a:cubicBezTo>
                    <a:pt x="99" y="179"/>
                    <a:pt x="102" y="186"/>
                    <a:pt x="103" y="180"/>
                  </a:cubicBezTo>
                  <a:cubicBezTo>
                    <a:pt x="105" y="177"/>
                    <a:pt x="108" y="167"/>
                    <a:pt x="99" y="168"/>
                  </a:cubicBezTo>
                  <a:cubicBezTo>
                    <a:pt x="84" y="171"/>
                    <a:pt x="82" y="164"/>
                    <a:pt x="81" y="151"/>
                  </a:cubicBezTo>
                  <a:cubicBezTo>
                    <a:pt x="81" y="148"/>
                    <a:pt x="68" y="137"/>
                    <a:pt x="60" y="137"/>
                  </a:cubicBezTo>
                  <a:cubicBezTo>
                    <a:pt x="48" y="137"/>
                    <a:pt x="38" y="127"/>
                    <a:pt x="25" y="135"/>
                  </a:cubicBezTo>
                  <a:cubicBezTo>
                    <a:pt x="11" y="143"/>
                    <a:pt x="0" y="131"/>
                    <a:pt x="5" y="116"/>
                  </a:cubicBezTo>
                  <a:cubicBezTo>
                    <a:pt x="8" y="106"/>
                    <a:pt x="9" y="97"/>
                    <a:pt x="6" y="87"/>
                  </a:cubicBezTo>
                  <a:cubicBezTo>
                    <a:pt x="5" y="82"/>
                    <a:pt x="5" y="74"/>
                    <a:pt x="12" y="70"/>
                  </a:cubicBezTo>
                  <a:cubicBezTo>
                    <a:pt x="21" y="65"/>
                    <a:pt x="28" y="59"/>
                    <a:pt x="24" y="47"/>
                  </a:cubicBezTo>
                  <a:cubicBezTo>
                    <a:pt x="21" y="36"/>
                    <a:pt x="32" y="40"/>
                    <a:pt x="36" y="38"/>
                  </a:cubicBezTo>
                  <a:cubicBezTo>
                    <a:pt x="42" y="36"/>
                    <a:pt x="45" y="40"/>
                    <a:pt x="46" y="48"/>
                  </a:cubicBezTo>
                  <a:cubicBezTo>
                    <a:pt x="49" y="70"/>
                    <a:pt x="71" y="95"/>
                    <a:pt x="92" y="90"/>
                  </a:cubicBezTo>
                  <a:cubicBezTo>
                    <a:pt x="115" y="84"/>
                    <a:pt x="134" y="89"/>
                    <a:pt x="150" y="107"/>
                  </a:cubicBezTo>
                  <a:cubicBezTo>
                    <a:pt x="151" y="108"/>
                    <a:pt x="155" y="108"/>
                    <a:pt x="157" y="108"/>
                  </a:cubicBezTo>
                  <a:cubicBezTo>
                    <a:pt x="172" y="102"/>
                    <a:pt x="177" y="68"/>
                    <a:pt x="166" y="55"/>
                  </a:cubicBezTo>
                  <a:cubicBezTo>
                    <a:pt x="162" y="50"/>
                    <a:pt x="150" y="44"/>
                    <a:pt x="165" y="35"/>
                  </a:cubicBezTo>
                  <a:cubicBezTo>
                    <a:pt x="171" y="32"/>
                    <a:pt x="171" y="19"/>
                    <a:pt x="175" y="11"/>
                  </a:cubicBezTo>
                  <a:cubicBezTo>
                    <a:pt x="179" y="1"/>
                    <a:pt x="187" y="0"/>
                    <a:pt x="191" y="8"/>
                  </a:cubicBezTo>
                  <a:cubicBezTo>
                    <a:pt x="197" y="19"/>
                    <a:pt x="207" y="24"/>
                    <a:pt x="214" y="31"/>
                  </a:cubicBezTo>
                  <a:cubicBezTo>
                    <a:pt x="219" y="36"/>
                    <a:pt x="219" y="46"/>
                    <a:pt x="218" y="53"/>
                  </a:cubicBezTo>
                  <a:cubicBezTo>
                    <a:pt x="216" y="64"/>
                    <a:pt x="215" y="74"/>
                    <a:pt x="218" y="86"/>
                  </a:cubicBezTo>
                  <a:cubicBezTo>
                    <a:pt x="224" y="106"/>
                    <a:pt x="231" y="120"/>
                    <a:pt x="254" y="122"/>
                  </a:cubicBezTo>
                  <a:cubicBezTo>
                    <a:pt x="259" y="123"/>
                    <a:pt x="255" y="130"/>
                    <a:pt x="252" y="134"/>
                  </a:cubicBezTo>
                  <a:cubicBezTo>
                    <a:pt x="247" y="142"/>
                    <a:pt x="235" y="137"/>
                    <a:pt x="232" y="148"/>
                  </a:cubicBezTo>
                  <a:cubicBezTo>
                    <a:pt x="231" y="155"/>
                    <a:pt x="217" y="157"/>
                    <a:pt x="223" y="168"/>
                  </a:cubicBezTo>
                  <a:cubicBezTo>
                    <a:pt x="223" y="171"/>
                    <a:pt x="229" y="176"/>
                    <a:pt x="220" y="176"/>
                  </a:cubicBezTo>
                  <a:cubicBezTo>
                    <a:pt x="216" y="177"/>
                    <a:pt x="213" y="182"/>
                    <a:pt x="213" y="182"/>
                  </a:cubicBezTo>
                  <a:cubicBezTo>
                    <a:pt x="225" y="188"/>
                    <a:pt x="219" y="199"/>
                    <a:pt x="219" y="207"/>
                  </a:cubicBezTo>
                  <a:cubicBezTo>
                    <a:pt x="219" y="225"/>
                    <a:pt x="237" y="229"/>
                    <a:pt x="243" y="244"/>
                  </a:cubicBezTo>
                  <a:cubicBezTo>
                    <a:pt x="246" y="253"/>
                    <a:pt x="243" y="259"/>
                    <a:pt x="240" y="265"/>
                  </a:cubicBezTo>
                  <a:cubicBezTo>
                    <a:pt x="238" y="268"/>
                    <a:pt x="236" y="269"/>
                    <a:pt x="233" y="267"/>
                  </a:cubicBezTo>
                  <a:cubicBezTo>
                    <a:pt x="225" y="262"/>
                    <a:pt x="219" y="263"/>
                    <a:pt x="212" y="268"/>
                  </a:cubicBezTo>
                  <a:cubicBezTo>
                    <a:pt x="209" y="271"/>
                    <a:pt x="204" y="273"/>
                    <a:pt x="199" y="266"/>
                  </a:cubicBezTo>
                  <a:cubicBezTo>
                    <a:pt x="192" y="254"/>
                    <a:pt x="189" y="263"/>
                    <a:pt x="187" y="270"/>
                  </a:cubicBezTo>
                  <a:cubicBezTo>
                    <a:pt x="183" y="281"/>
                    <a:pt x="179" y="292"/>
                    <a:pt x="174" y="303"/>
                  </a:cubicBezTo>
                  <a:cubicBezTo>
                    <a:pt x="172" y="301"/>
                    <a:pt x="169" y="298"/>
                    <a:pt x="166" y="296"/>
                  </a:cubicBezTo>
                  <a:cubicBezTo>
                    <a:pt x="147" y="290"/>
                    <a:pt x="142" y="277"/>
                    <a:pt x="139" y="259"/>
                  </a:cubicBezTo>
                  <a:cubicBezTo>
                    <a:pt x="135" y="241"/>
                    <a:pt x="125" y="225"/>
                    <a:pt x="125" y="207"/>
                  </a:cubicBezTo>
                  <a:cubicBezTo>
                    <a:pt x="125" y="204"/>
                    <a:pt x="123" y="203"/>
                    <a:pt x="118" y="202"/>
                  </a:cubicBezTo>
                  <a:cubicBezTo>
                    <a:pt x="106" y="201"/>
                    <a:pt x="94" y="196"/>
                    <a:pt x="97" y="179"/>
                  </a:cubicBezTo>
                  <a:cubicBezTo>
                    <a:pt x="97" y="179"/>
                    <a:pt x="97" y="179"/>
                    <a:pt x="97" y="17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6" name="9Slide.vn 66">
              <a:extLst>
                <a:ext uri="{FF2B5EF4-FFF2-40B4-BE49-F238E27FC236}">
                  <a16:creationId xmlns:a16="http://schemas.microsoft.com/office/drawing/2014/main" id="{D512C321-08FC-4AB1-9C78-8C08F9C445E4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5766560" y="8138351"/>
              <a:ext cx="370331" cy="461346"/>
            </a:xfrm>
            <a:custGeom>
              <a:avLst/>
              <a:gdLst>
                <a:gd name="T0" fmla="*/ 141 w 160"/>
                <a:gd name="T1" fmla="*/ 103 h 199"/>
                <a:gd name="T2" fmla="*/ 139 w 160"/>
                <a:gd name="T3" fmla="*/ 123 h 199"/>
                <a:gd name="T4" fmla="*/ 135 w 160"/>
                <a:gd name="T5" fmla="*/ 134 h 199"/>
                <a:gd name="T6" fmla="*/ 122 w 160"/>
                <a:gd name="T7" fmla="*/ 160 h 199"/>
                <a:gd name="T8" fmla="*/ 108 w 160"/>
                <a:gd name="T9" fmla="*/ 184 h 199"/>
                <a:gd name="T10" fmla="*/ 65 w 160"/>
                <a:gd name="T11" fmla="*/ 196 h 199"/>
                <a:gd name="T12" fmla="*/ 28 w 160"/>
                <a:gd name="T13" fmla="*/ 176 h 199"/>
                <a:gd name="T14" fmla="*/ 13 w 160"/>
                <a:gd name="T15" fmla="*/ 167 h 199"/>
                <a:gd name="T16" fmla="*/ 3 w 160"/>
                <a:gd name="T17" fmla="*/ 151 h 199"/>
                <a:gd name="T18" fmla="*/ 9 w 160"/>
                <a:gd name="T19" fmla="*/ 109 h 199"/>
                <a:gd name="T20" fmla="*/ 33 w 160"/>
                <a:gd name="T21" fmla="*/ 99 h 199"/>
                <a:gd name="T22" fmla="*/ 53 w 160"/>
                <a:gd name="T23" fmla="*/ 95 h 199"/>
                <a:gd name="T24" fmla="*/ 57 w 160"/>
                <a:gd name="T25" fmla="*/ 79 h 199"/>
                <a:gd name="T26" fmla="*/ 57 w 160"/>
                <a:gd name="T27" fmla="*/ 35 h 199"/>
                <a:gd name="T28" fmla="*/ 57 w 160"/>
                <a:gd name="T29" fmla="*/ 35 h 199"/>
                <a:gd name="T30" fmla="*/ 78 w 160"/>
                <a:gd name="T31" fmla="*/ 19 h 199"/>
                <a:gd name="T32" fmla="*/ 101 w 160"/>
                <a:gd name="T33" fmla="*/ 3 h 199"/>
                <a:gd name="T34" fmla="*/ 101 w 160"/>
                <a:gd name="T35" fmla="*/ 3 h 199"/>
                <a:gd name="T36" fmla="*/ 123 w 160"/>
                <a:gd name="T37" fmla="*/ 0 h 199"/>
                <a:gd name="T38" fmla="*/ 104 w 160"/>
                <a:gd name="T39" fmla="*/ 47 h 199"/>
                <a:gd name="T40" fmla="*/ 116 w 160"/>
                <a:gd name="T41" fmla="*/ 66 h 199"/>
                <a:gd name="T42" fmla="*/ 144 w 160"/>
                <a:gd name="T43" fmla="*/ 69 h 199"/>
                <a:gd name="T44" fmla="*/ 148 w 160"/>
                <a:gd name="T45" fmla="*/ 81 h 199"/>
                <a:gd name="T46" fmla="*/ 145 w 160"/>
                <a:gd name="T47" fmla="*/ 95 h 199"/>
                <a:gd name="T48" fmla="*/ 141 w 160"/>
                <a:gd name="T49" fmla="*/ 10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0" h="199">
                  <a:moveTo>
                    <a:pt x="141" y="103"/>
                  </a:moveTo>
                  <a:cubicBezTo>
                    <a:pt x="142" y="110"/>
                    <a:pt x="131" y="115"/>
                    <a:pt x="139" y="123"/>
                  </a:cubicBezTo>
                  <a:cubicBezTo>
                    <a:pt x="142" y="127"/>
                    <a:pt x="137" y="134"/>
                    <a:pt x="135" y="134"/>
                  </a:cubicBezTo>
                  <a:cubicBezTo>
                    <a:pt x="110" y="133"/>
                    <a:pt x="119" y="152"/>
                    <a:pt x="122" y="160"/>
                  </a:cubicBezTo>
                  <a:cubicBezTo>
                    <a:pt x="127" y="176"/>
                    <a:pt x="109" y="185"/>
                    <a:pt x="108" y="184"/>
                  </a:cubicBezTo>
                  <a:cubicBezTo>
                    <a:pt x="91" y="179"/>
                    <a:pt x="81" y="198"/>
                    <a:pt x="65" y="196"/>
                  </a:cubicBezTo>
                  <a:cubicBezTo>
                    <a:pt x="50" y="193"/>
                    <a:pt x="33" y="199"/>
                    <a:pt x="28" y="176"/>
                  </a:cubicBezTo>
                  <a:cubicBezTo>
                    <a:pt x="28" y="173"/>
                    <a:pt x="20" y="167"/>
                    <a:pt x="13" y="167"/>
                  </a:cubicBezTo>
                  <a:cubicBezTo>
                    <a:pt x="4" y="166"/>
                    <a:pt x="0" y="160"/>
                    <a:pt x="3" y="151"/>
                  </a:cubicBezTo>
                  <a:cubicBezTo>
                    <a:pt x="6" y="137"/>
                    <a:pt x="1" y="123"/>
                    <a:pt x="9" y="109"/>
                  </a:cubicBezTo>
                  <a:cubicBezTo>
                    <a:pt x="15" y="99"/>
                    <a:pt x="22" y="96"/>
                    <a:pt x="33" y="99"/>
                  </a:cubicBezTo>
                  <a:cubicBezTo>
                    <a:pt x="40" y="98"/>
                    <a:pt x="47" y="103"/>
                    <a:pt x="53" y="95"/>
                  </a:cubicBezTo>
                  <a:cubicBezTo>
                    <a:pt x="47" y="87"/>
                    <a:pt x="55" y="84"/>
                    <a:pt x="57" y="79"/>
                  </a:cubicBezTo>
                  <a:cubicBezTo>
                    <a:pt x="63" y="64"/>
                    <a:pt x="58" y="49"/>
                    <a:pt x="57" y="35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62" y="28"/>
                    <a:pt x="62" y="16"/>
                    <a:pt x="78" y="19"/>
                  </a:cubicBezTo>
                  <a:cubicBezTo>
                    <a:pt x="87" y="21"/>
                    <a:pt x="94" y="9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7" y="7"/>
                    <a:pt x="113" y="9"/>
                    <a:pt x="123" y="0"/>
                  </a:cubicBezTo>
                  <a:cubicBezTo>
                    <a:pt x="114" y="19"/>
                    <a:pt x="115" y="34"/>
                    <a:pt x="104" y="47"/>
                  </a:cubicBezTo>
                  <a:cubicBezTo>
                    <a:pt x="100" y="52"/>
                    <a:pt x="101" y="66"/>
                    <a:pt x="116" y="66"/>
                  </a:cubicBezTo>
                  <a:cubicBezTo>
                    <a:pt x="125" y="67"/>
                    <a:pt x="134" y="70"/>
                    <a:pt x="144" y="69"/>
                  </a:cubicBezTo>
                  <a:cubicBezTo>
                    <a:pt x="148" y="68"/>
                    <a:pt x="160" y="75"/>
                    <a:pt x="148" y="81"/>
                  </a:cubicBezTo>
                  <a:cubicBezTo>
                    <a:pt x="138" y="86"/>
                    <a:pt x="148" y="91"/>
                    <a:pt x="145" y="95"/>
                  </a:cubicBezTo>
                  <a:cubicBezTo>
                    <a:pt x="147" y="99"/>
                    <a:pt x="144" y="101"/>
                    <a:pt x="141" y="10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7" name="9Slide.vn 67">
              <a:extLst>
                <a:ext uri="{FF2B5EF4-FFF2-40B4-BE49-F238E27FC236}">
                  <a16:creationId xmlns:a16="http://schemas.microsoft.com/office/drawing/2014/main" id="{CDF47E26-66B7-4009-979A-4BBCA1BACF2E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5750867" y="8590281"/>
              <a:ext cx="411132" cy="373471"/>
            </a:xfrm>
            <a:custGeom>
              <a:avLst/>
              <a:gdLst>
                <a:gd name="T0" fmla="*/ 64 w 177"/>
                <a:gd name="T1" fmla="*/ 120 h 161"/>
                <a:gd name="T2" fmla="*/ 33 w 177"/>
                <a:gd name="T3" fmla="*/ 106 h 161"/>
                <a:gd name="T4" fmla="*/ 11 w 177"/>
                <a:gd name="T5" fmla="*/ 51 h 161"/>
                <a:gd name="T6" fmla="*/ 5 w 177"/>
                <a:gd name="T7" fmla="*/ 38 h 161"/>
                <a:gd name="T8" fmla="*/ 25 w 177"/>
                <a:gd name="T9" fmla="*/ 31 h 161"/>
                <a:gd name="T10" fmla="*/ 45 w 177"/>
                <a:gd name="T11" fmla="*/ 23 h 161"/>
                <a:gd name="T12" fmla="*/ 94 w 177"/>
                <a:gd name="T13" fmla="*/ 1 h 161"/>
                <a:gd name="T14" fmla="*/ 111 w 177"/>
                <a:gd name="T15" fmla="*/ 28 h 161"/>
                <a:gd name="T16" fmla="*/ 149 w 177"/>
                <a:gd name="T17" fmla="*/ 41 h 161"/>
                <a:gd name="T18" fmla="*/ 160 w 177"/>
                <a:gd name="T19" fmla="*/ 36 h 161"/>
                <a:gd name="T20" fmla="*/ 176 w 177"/>
                <a:gd name="T21" fmla="*/ 37 h 161"/>
                <a:gd name="T22" fmla="*/ 169 w 177"/>
                <a:gd name="T23" fmla="*/ 48 h 161"/>
                <a:gd name="T24" fmla="*/ 156 w 177"/>
                <a:gd name="T25" fmla="*/ 96 h 161"/>
                <a:gd name="T26" fmla="*/ 153 w 177"/>
                <a:gd name="T27" fmla="*/ 119 h 161"/>
                <a:gd name="T28" fmla="*/ 155 w 177"/>
                <a:gd name="T29" fmla="*/ 146 h 161"/>
                <a:gd name="T30" fmla="*/ 154 w 177"/>
                <a:gd name="T31" fmla="*/ 155 h 161"/>
                <a:gd name="T32" fmla="*/ 147 w 177"/>
                <a:gd name="T33" fmla="*/ 152 h 161"/>
                <a:gd name="T34" fmla="*/ 125 w 177"/>
                <a:gd name="T35" fmla="*/ 150 h 161"/>
                <a:gd name="T36" fmla="*/ 105 w 177"/>
                <a:gd name="T37" fmla="*/ 147 h 161"/>
                <a:gd name="T38" fmla="*/ 77 w 177"/>
                <a:gd name="T39" fmla="*/ 123 h 161"/>
                <a:gd name="T40" fmla="*/ 68 w 177"/>
                <a:gd name="T41" fmla="*/ 124 h 161"/>
                <a:gd name="T42" fmla="*/ 64 w 177"/>
                <a:gd name="T43" fmla="*/ 12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7" h="161">
                  <a:moveTo>
                    <a:pt x="64" y="120"/>
                  </a:moveTo>
                  <a:cubicBezTo>
                    <a:pt x="60" y="99"/>
                    <a:pt x="41" y="114"/>
                    <a:pt x="33" y="106"/>
                  </a:cubicBezTo>
                  <a:cubicBezTo>
                    <a:pt x="38" y="83"/>
                    <a:pt x="20" y="68"/>
                    <a:pt x="11" y="51"/>
                  </a:cubicBezTo>
                  <a:cubicBezTo>
                    <a:pt x="9" y="46"/>
                    <a:pt x="0" y="44"/>
                    <a:pt x="5" y="38"/>
                  </a:cubicBezTo>
                  <a:cubicBezTo>
                    <a:pt x="10" y="32"/>
                    <a:pt x="16" y="25"/>
                    <a:pt x="25" y="31"/>
                  </a:cubicBezTo>
                  <a:cubicBezTo>
                    <a:pt x="35" y="37"/>
                    <a:pt x="43" y="29"/>
                    <a:pt x="45" y="23"/>
                  </a:cubicBezTo>
                  <a:cubicBezTo>
                    <a:pt x="55" y="0"/>
                    <a:pt x="82" y="17"/>
                    <a:pt x="94" y="1"/>
                  </a:cubicBezTo>
                  <a:cubicBezTo>
                    <a:pt x="97" y="12"/>
                    <a:pt x="108" y="19"/>
                    <a:pt x="111" y="28"/>
                  </a:cubicBezTo>
                  <a:cubicBezTo>
                    <a:pt x="119" y="51"/>
                    <a:pt x="134" y="45"/>
                    <a:pt x="149" y="41"/>
                  </a:cubicBezTo>
                  <a:cubicBezTo>
                    <a:pt x="153" y="40"/>
                    <a:pt x="156" y="38"/>
                    <a:pt x="160" y="36"/>
                  </a:cubicBezTo>
                  <a:cubicBezTo>
                    <a:pt x="166" y="32"/>
                    <a:pt x="172" y="32"/>
                    <a:pt x="176" y="37"/>
                  </a:cubicBezTo>
                  <a:cubicBezTo>
                    <a:pt x="177" y="37"/>
                    <a:pt x="173" y="46"/>
                    <a:pt x="169" y="48"/>
                  </a:cubicBezTo>
                  <a:cubicBezTo>
                    <a:pt x="150" y="60"/>
                    <a:pt x="149" y="77"/>
                    <a:pt x="156" y="96"/>
                  </a:cubicBezTo>
                  <a:cubicBezTo>
                    <a:pt x="158" y="104"/>
                    <a:pt x="160" y="111"/>
                    <a:pt x="153" y="119"/>
                  </a:cubicBezTo>
                  <a:cubicBezTo>
                    <a:pt x="147" y="126"/>
                    <a:pt x="151" y="137"/>
                    <a:pt x="155" y="146"/>
                  </a:cubicBezTo>
                  <a:cubicBezTo>
                    <a:pt x="156" y="148"/>
                    <a:pt x="156" y="153"/>
                    <a:pt x="154" y="155"/>
                  </a:cubicBezTo>
                  <a:cubicBezTo>
                    <a:pt x="152" y="158"/>
                    <a:pt x="148" y="155"/>
                    <a:pt x="147" y="152"/>
                  </a:cubicBezTo>
                  <a:cubicBezTo>
                    <a:pt x="140" y="141"/>
                    <a:pt x="128" y="147"/>
                    <a:pt x="125" y="150"/>
                  </a:cubicBezTo>
                  <a:cubicBezTo>
                    <a:pt x="115" y="161"/>
                    <a:pt x="111" y="152"/>
                    <a:pt x="105" y="147"/>
                  </a:cubicBezTo>
                  <a:cubicBezTo>
                    <a:pt x="95" y="139"/>
                    <a:pt x="86" y="131"/>
                    <a:pt x="77" y="123"/>
                  </a:cubicBezTo>
                  <a:cubicBezTo>
                    <a:pt x="72" y="119"/>
                    <a:pt x="71" y="124"/>
                    <a:pt x="68" y="124"/>
                  </a:cubicBezTo>
                  <a:cubicBezTo>
                    <a:pt x="64" y="125"/>
                    <a:pt x="63" y="124"/>
                    <a:pt x="64" y="12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8" name="9Slide.vn 68">
              <a:extLst>
                <a:ext uri="{FF2B5EF4-FFF2-40B4-BE49-F238E27FC236}">
                  <a16:creationId xmlns:a16="http://schemas.microsoft.com/office/drawing/2014/main" id="{40A528EA-85D8-412F-A2F9-764A90078FE2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5094942" y="7868447"/>
              <a:ext cx="373471" cy="379749"/>
            </a:xfrm>
            <a:custGeom>
              <a:avLst/>
              <a:gdLst>
                <a:gd name="T0" fmla="*/ 1 w 160"/>
                <a:gd name="T1" fmla="*/ 42 h 163"/>
                <a:gd name="T2" fmla="*/ 1 w 160"/>
                <a:gd name="T3" fmla="*/ 22 h 163"/>
                <a:gd name="T4" fmla="*/ 16 w 160"/>
                <a:gd name="T5" fmla="*/ 14 h 163"/>
                <a:gd name="T6" fmla="*/ 61 w 160"/>
                <a:gd name="T7" fmla="*/ 7 h 163"/>
                <a:gd name="T8" fmla="*/ 97 w 160"/>
                <a:gd name="T9" fmla="*/ 18 h 163"/>
                <a:gd name="T10" fmla="*/ 119 w 160"/>
                <a:gd name="T11" fmla="*/ 39 h 163"/>
                <a:gd name="T12" fmla="*/ 145 w 160"/>
                <a:gd name="T13" fmla="*/ 59 h 163"/>
                <a:gd name="T14" fmla="*/ 142 w 160"/>
                <a:gd name="T15" fmla="*/ 89 h 163"/>
                <a:gd name="T16" fmla="*/ 142 w 160"/>
                <a:gd name="T17" fmla="*/ 118 h 163"/>
                <a:gd name="T18" fmla="*/ 146 w 160"/>
                <a:gd name="T19" fmla="*/ 148 h 163"/>
                <a:gd name="T20" fmla="*/ 124 w 160"/>
                <a:gd name="T21" fmla="*/ 147 h 163"/>
                <a:gd name="T22" fmla="*/ 72 w 160"/>
                <a:gd name="T23" fmla="*/ 144 h 163"/>
                <a:gd name="T24" fmla="*/ 42 w 160"/>
                <a:gd name="T25" fmla="*/ 108 h 163"/>
                <a:gd name="T26" fmla="*/ 25 w 160"/>
                <a:gd name="T27" fmla="*/ 74 h 163"/>
                <a:gd name="T28" fmla="*/ 23 w 160"/>
                <a:gd name="T29" fmla="*/ 72 h 163"/>
                <a:gd name="T30" fmla="*/ 1 w 160"/>
                <a:gd name="T31" fmla="*/ 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0" h="163">
                  <a:moveTo>
                    <a:pt x="1" y="42"/>
                  </a:moveTo>
                  <a:cubicBezTo>
                    <a:pt x="1" y="36"/>
                    <a:pt x="0" y="29"/>
                    <a:pt x="1" y="22"/>
                  </a:cubicBezTo>
                  <a:cubicBezTo>
                    <a:pt x="3" y="17"/>
                    <a:pt x="5" y="8"/>
                    <a:pt x="16" y="14"/>
                  </a:cubicBezTo>
                  <a:cubicBezTo>
                    <a:pt x="32" y="23"/>
                    <a:pt x="47" y="12"/>
                    <a:pt x="61" y="7"/>
                  </a:cubicBezTo>
                  <a:cubicBezTo>
                    <a:pt x="78" y="0"/>
                    <a:pt x="95" y="0"/>
                    <a:pt x="97" y="18"/>
                  </a:cubicBezTo>
                  <a:cubicBezTo>
                    <a:pt x="99" y="35"/>
                    <a:pt x="112" y="37"/>
                    <a:pt x="119" y="39"/>
                  </a:cubicBezTo>
                  <a:cubicBezTo>
                    <a:pt x="132" y="43"/>
                    <a:pt x="136" y="54"/>
                    <a:pt x="145" y="59"/>
                  </a:cubicBezTo>
                  <a:cubicBezTo>
                    <a:pt x="160" y="69"/>
                    <a:pt x="149" y="82"/>
                    <a:pt x="142" y="89"/>
                  </a:cubicBezTo>
                  <a:cubicBezTo>
                    <a:pt x="131" y="100"/>
                    <a:pt x="129" y="110"/>
                    <a:pt x="142" y="118"/>
                  </a:cubicBezTo>
                  <a:cubicBezTo>
                    <a:pt x="156" y="127"/>
                    <a:pt x="153" y="136"/>
                    <a:pt x="146" y="148"/>
                  </a:cubicBezTo>
                  <a:cubicBezTo>
                    <a:pt x="138" y="163"/>
                    <a:pt x="132" y="147"/>
                    <a:pt x="124" y="147"/>
                  </a:cubicBezTo>
                  <a:cubicBezTo>
                    <a:pt x="107" y="148"/>
                    <a:pt x="91" y="131"/>
                    <a:pt x="72" y="144"/>
                  </a:cubicBezTo>
                  <a:cubicBezTo>
                    <a:pt x="61" y="151"/>
                    <a:pt x="36" y="123"/>
                    <a:pt x="42" y="108"/>
                  </a:cubicBezTo>
                  <a:cubicBezTo>
                    <a:pt x="48" y="89"/>
                    <a:pt x="38" y="81"/>
                    <a:pt x="25" y="74"/>
                  </a:cubicBezTo>
                  <a:cubicBezTo>
                    <a:pt x="24" y="73"/>
                    <a:pt x="24" y="72"/>
                    <a:pt x="23" y="72"/>
                  </a:cubicBezTo>
                  <a:cubicBezTo>
                    <a:pt x="23" y="56"/>
                    <a:pt x="17" y="45"/>
                    <a:pt x="1" y="42"/>
                  </a:cubicBezTo>
                  <a:close/>
                </a:path>
              </a:pathLst>
            </a:custGeom>
            <a:solidFill>
              <a:srgbClr val="00539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9" name="9Slide.vn 69">
              <a:extLst>
                <a:ext uri="{FF2B5EF4-FFF2-40B4-BE49-F238E27FC236}">
                  <a16:creationId xmlns:a16="http://schemas.microsoft.com/office/drawing/2014/main" id="{5999F98D-6793-4D69-8EDE-B6D4C28E484D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5286384" y="8828799"/>
              <a:ext cx="486453" cy="461346"/>
            </a:xfrm>
            <a:custGeom>
              <a:avLst/>
              <a:gdLst>
                <a:gd name="T0" fmla="*/ 55 w 209"/>
                <a:gd name="T1" fmla="*/ 90 h 199"/>
                <a:gd name="T2" fmla="*/ 0 w 209"/>
                <a:gd name="T3" fmla="*/ 38 h 199"/>
                <a:gd name="T4" fmla="*/ 29 w 209"/>
                <a:gd name="T5" fmla="*/ 47 h 199"/>
                <a:gd name="T6" fmla="*/ 55 w 209"/>
                <a:gd name="T7" fmla="*/ 50 h 199"/>
                <a:gd name="T8" fmla="*/ 55 w 209"/>
                <a:gd name="T9" fmla="*/ 28 h 199"/>
                <a:gd name="T10" fmla="*/ 56 w 209"/>
                <a:gd name="T11" fmla="*/ 24 h 199"/>
                <a:gd name="T12" fmla="*/ 68 w 209"/>
                <a:gd name="T13" fmla="*/ 31 h 199"/>
                <a:gd name="T14" fmla="*/ 73 w 209"/>
                <a:gd name="T15" fmla="*/ 14 h 199"/>
                <a:gd name="T16" fmla="*/ 75 w 209"/>
                <a:gd name="T17" fmla="*/ 4 h 199"/>
                <a:gd name="T18" fmla="*/ 85 w 209"/>
                <a:gd name="T19" fmla="*/ 6 h 199"/>
                <a:gd name="T20" fmla="*/ 123 w 209"/>
                <a:gd name="T21" fmla="*/ 31 h 199"/>
                <a:gd name="T22" fmla="*/ 142 w 209"/>
                <a:gd name="T23" fmla="*/ 56 h 199"/>
                <a:gd name="T24" fmla="*/ 161 w 209"/>
                <a:gd name="T25" fmla="*/ 71 h 199"/>
                <a:gd name="T26" fmla="*/ 162 w 209"/>
                <a:gd name="T27" fmla="*/ 77 h 199"/>
                <a:gd name="T28" fmla="*/ 175 w 209"/>
                <a:gd name="T29" fmla="*/ 88 h 199"/>
                <a:gd name="T30" fmla="*/ 190 w 209"/>
                <a:gd name="T31" fmla="*/ 89 h 199"/>
                <a:gd name="T32" fmla="*/ 206 w 209"/>
                <a:gd name="T33" fmla="*/ 90 h 199"/>
                <a:gd name="T34" fmla="*/ 205 w 209"/>
                <a:gd name="T35" fmla="*/ 121 h 199"/>
                <a:gd name="T36" fmla="*/ 191 w 209"/>
                <a:gd name="T37" fmla="*/ 150 h 199"/>
                <a:gd name="T38" fmla="*/ 185 w 209"/>
                <a:gd name="T39" fmla="*/ 176 h 199"/>
                <a:gd name="T40" fmla="*/ 178 w 209"/>
                <a:gd name="T41" fmla="*/ 197 h 199"/>
                <a:gd name="T42" fmla="*/ 171 w 209"/>
                <a:gd name="T43" fmla="*/ 194 h 199"/>
                <a:gd name="T44" fmla="*/ 174 w 209"/>
                <a:gd name="T45" fmla="*/ 166 h 199"/>
                <a:gd name="T46" fmla="*/ 182 w 209"/>
                <a:gd name="T47" fmla="*/ 142 h 199"/>
                <a:gd name="T48" fmla="*/ 165 w 209"/>
                <a:gd name="T49" fmla="*/ 138 h 199"/>
                <a:gd name="T50" fmla="*/ 115 w 209"/>
                <a:gd name="T51" fmla="*/ 122 h 199"/>
                <a:gd name="T52" fmla="*/ 115 w 209"/>
                <a:gd name="T53" fmla="*/ 122 h 199"/>
                <a:gd name="T54" fmla="*/ 55 w 209"/>
                <a:gd name="T55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9" h="199">
                  <a:moveTo>
                    <a:pt x="55" y="90"/>
                  </a:moveTo>
                  <a:cubicBezTo>
                    <a:pt x="45" y="64"/>
                    <a:pt x="20" y="54"/>
                    <a:pt x="0" y="38"/>
                  </a:cubicBezTo>
                  <a:cubicBezTo>
                    <a:pt x="12" y="32"/>
                    <a:pt x="18" y="32"/>
                    <a:pt x="29" y="47"/>
                  </a:cubicBezTo>
                  <a:cubicBezTo>
                    <a:pt x="38" y="59"/>
                    <a:pt x="46" y="55"/>
                    <a:pt x="55" y="50"/>
                  </a:cubicBezTo>
                  <a:cubicBezTo>
                    <a:pt x="65" y="43"/>
                    <a:pt x="61" y="35"/>
                    <a:pt x="55" y="28"/>
                  </a:cubicBezTo>
                  <a:cubicBezTo>
                    <a:pt x="55" y="27"/>
                    <a:pt x="56" y="25"/>
                    <a:pt x="56" y="24"/>
                  </a:cubicBezTo>
                  <a:cubicBezTo>
                    <a:pt x="64" y="18"/>
                    <a:pt x="59" y="37"/>
                    <a:pt x="68" y="31"/>
                  </a:cubicBezTo>
                  <a:cubicBezTo>
                    <a:pt x="73" y="27"/>
                    <a:pt x="78" y="21"/>
                    <a:pt x="73" y="14"/>
                  </a:cubicBezTo>
                  <a:cubicBezTo>
                    <a:pt x="70" y="10"/>
                    <a:pt x="72" y="7"/>
                    <a:pt x="75" y="4"/>
                  </a:cubicBezTo>
                  <a:cubicBezTo>
                    <a:pt x="79" y="0"/>
                    <a:pt x="81" y="3"/>
                    <a:pt x="85" y="6"/>
                  </a:cubicBezTo>
                  <a:cubicBezTo>
                    <a:pt x="98" y="14"/>
                    <a:pt x="113" y="20"/>
                    <a:pt x="123" y="31"/>
                  </a:cubicBezTo>
                  <a:cubicBezTo>
                    <a:pt x="130" y="39"/>
                    <a:pt x="137" y="47"/>
                    <a:pt x="142" y="56"/>
                  </a:cubicBezTo>
                  <a:cubicBezTo>
                    <a:pt x="146" y="65"/>
                    <a:pt x="145" y="77"/>
                    <a:pt x="161" y="71"/>
                  </a:cubicBezTo>
                  <a:cubicBezTo>
                    <a:pt x="163" y="71"/>
                    <a:pt x="161" y="76"/>
                    <a:pt x="162" y="77"/>
                  </a:cubicBezTo>
                  <a:cubicBezTo>
                    <a:pt x="165" y="82"/>
                    <a:pt x="165" y="93"/>
                    <a:pt x="175" y="88"/>
                  </a:cubicBezTo>
                  <a:cubicBezTo>
                    <a:pt x="181" y="84"/>
                    <a:pt x="185" y="74"/>
                    <a:pt x="190" y="89"/>
                  </a:cubicBezTo>
                  <a:cubicBezTo>
                    <a:pt x="196" y="86"/>
                    <a:pt x="204" y="82"/>
                    <a:pt x="206" y="90"/>
                  </a:cubicBezTo>
                  <a:cubicBezTo>
                    <a:pt x="209" y="99"/>
                    <a:pt x="208" y="111"/>
                    <a:pt x="205" y="121"/>
                  </a:cubicBezTo>
                  <a:cubicBezTo>
                    <a:pt x="203" y="131"/>
                    <a:pt x="197" y="141"/>
                    <a:pt x="191" y="150"/>
                  </a:cubicBezTo>
                  <a:cubicBezTo>
                    <a:pt x="184" y="158"/>
                    <a:pt x="181" y="170"/>
                    <a:pt x="185" y="176"/>
                  </a:cubicBezTo>
                  <a:cubicBezTo>
                    <a:pt x="192" y="188"/>
                    <a:pt x="171" y="187"/>
                    <a:pt x="178" y="197"/>
                  </a:cubicBezTo>
                  <a:cubicBezTo>
                    <a:pt x="174" y="199"/>
                    <a:pt x="172" y="198"/>
                    <a:pt x="171" y="194"/>
                  </a:cubicBezTo>
                  <a:cubicBezTo>
                    <a:pt x="170" y="184"/>
                    <a:pt x="161" y="174"/>
                    <a:pt x="174" y="166"/>
                  </a:cubicBezTo>
                  <a:cubicBezTo>
                    <a:pt x="182" y="161"/>
                    <a:pt x="185" y="151"/>
                    <a:pt x="182" y="142"/>
                  </a:cubicBezTo>
                  <a:cubicBezTo>
                    <a:pt x="180" y="133"/>
                    <a:pt x="170" y="137"/>
                    <a:pt x="165" y="138"/>
                  </a:cubicBezTo>
                  <a:cubicBezTo>
                    <a:pt x="145" y="143"/>
                    <a:pt x="132" y="126"/>
                    <a:pt x="115" y="122"/>
                  </a:cubicBezTo>
                  <a:cubicBezTo>
                    <a:pt x="115" y="122"/>
                    <a:pt x="115" y="122"/>
                    <a:pt x="115" y="122"/>
                  </a:cubicBezTo>
                  <a:cubicBezTo>
                    <a:pt x="96" y="110"/>
                    <a:pt x="78" y="96"/>
                    <a:pt x="55" y="9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0" name="9Slide.vn 70">
              <a:extLst>
                <a:ext uri="{FF2B5EF4-FFF2-40B4-BE49-F238E27FC236}">
                  <a16:creationId xmlns:a16="http://schemas.microsoft.com/office/drawing/2014/main" id="{B05BC3C0-3FAA-4E74-B7C3-A1F5E7B5BA9B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6011356" y="8320378"/>
              <a:ext cx="276179" cy="360918"/>
            </a:xfrm>
            <a:custGeom>
              <a:avLst/>
              <a:gdLst>
                <a:gd name="T0" fmla="*/ 8 w 119"/>
                <a:gd name="T1" fmla="*/ 120 h 155"/>
                <a:gd name="T2" fmla="*/ 13 w 119"/>
                <a:gd name="T3" fmla="*/ 106 h 155"/>
                <a:gd name="T4" fmla="*/ 26 w 119"/>
                <a:gd name="T5" fmla="*/ 73 h 155"/>
                <a:gd name="T6" fmla="*/ 26 w 119"/>
                <a:gd name="T7" fmla="*/ 65 h 155"/>
                <a:gd name="T8" fmla="*/ 53 w 119"/>
                <a:gd name="T9" fmla="*/ 28 h 155"/>
                <a:gd name="T10" fmla="*/ 49 w 119"/>
                <a:gd name="T11" fmla="*/ 6 h 155"/>
                <a:gd name="T12" fmla="*/ 105 w 119"/>
                <a:gd name="T13" fmla="*/ 13 h 155"/>
                <a:gd name="T14" fmla="*/ 114 w 119"/>
                <a:gd name="T15" fmla="*/ 36 h 155"/>
                <a:gd name="T16" fmla="*/ 108 w 119"/>
                <a:gd name="T17" fmla="*/ 52 h 155"/>
                <a:gd name="T18" fmla="*/ 107 w 119"/>
                <a:gd name="T19" fmla="*/ 98 h 155"/>
                <a:gd name="T20" fmla="*/ 99 w 119"/>
                <a:gd name="T21" fmla="*/ 121 h 155"/>
                <a:gd name="T22" fmla="*/ 80 w 119"/>
                <a:gd name="T23" fmla="*/ 141 h 155"/>
                <a:gd name="T24" fmla="*/ 63 w 119"/>
                <a:gd name="T25" fmla="*/ 142 h 155"/>
                <a:gd name="T26" fmla="*/ 47 w 119"/>
                <a:gd name="T27" fmla="*/ 140 h 155"/>
                <a:gd name="T28" fmla="*/ 24 w 119"/>
                <a:gd name="T29" fmla="*/ 150 h 155"/>
                <a:gd name="T30" fmla="*/ 0 w 119"/>
                <a:gd name="T31" fmla="*/ 132 h 155"/>
                <a:gd name="T32" fmla="*/ 8 w 119"/>
                <a:gd name="T33" fmla="*/ 12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155">
                  <a:moveTo>
                    <a:pt x="8" y="120"/>
                  </a:moveTo>
                  <a:cubicBezTo>
                    <a:pt x="10" y="115"/>
                    <a:pt x="10" y="107"/>
                    <a:pt x="13" y="106"/>
                  </a:cubicBezTo>
                  <a:cubicBezTo>
                    <a:pt x="30" y="99"/>
                    <a:pt x="26" y="86"/>
                    <a:pt x="26" y="73"/>
                  </a:cubicBezTo>
                  <a:cubicBezTo>
                    <a:pt x="26" y="70"/>
                    <a:pt x="25" y="65"/>
                    <a:pt x="26" y="65"/>
                  </a:cubicBezTo>
                  <a:cubicBezTo>
                    <a:pt x="53" y="66"/>
                    <a:pt x="41" y="38"/>
                    <a:pt x="53" y="28"/>
                  </a:cubicBezTo>
                  <a:cubicBezTo>
                    <a:pt x="62" y="21"/>
                    <a:pt x="47" y="14"/>
                    <a:pt x="49" y="6"/>
                  </a:cubicBezTo>
                  <a:cubicBezTo>
                    <a:pt x="68" y="0"/>
                    <a:pt x="87" y="10"/>
                    <a:pt x="105" y="13"/>
                  </a:cubicBezTo>
                  <a:cubicBezTo>
                    <a:pt x="113" y="15"/>
                    <a:pt x="119" y="25"/>
                    <a:pt x="114" y="36"/>
                  </a:cubicBezTo>
                  <a:cubicBezTo>
                    <a:pt x="112" y="41"/>
                    <a:pt x="109" y="46"/>
                    <a:pt x="108" y="52"/>
                  </a:cubicBezTo>
                  <a:cubicBezTo>
                    <a:pt x="104" y="67"/>
                    <a:pt x="97" y="81"/>
                    <a:pt x="107" y="98"/>
                  </a:cubicBezTo>
                  <a:cubicBezTo>
                    <a:pt x="111" y="103"/>
                    <a:pt x="111" y="115"/>
                    <a:pt x="99" y="121"/>
                  </a:cubicBezTo>
                  <a:cubicBezTo>
                    <a:pt x="92" y="124"/>
                    <a:pt x="84" y="131"/>
                    <a:pt x="80" y="141"/>
                  </a:cubicBezTo>
                  <a:cubicBezTo>
                    <a:pt x="78" y="147"/>
                    <a:pt x="70" y="155"/>
                    <a:pt x="63" y="142"/>
                  </a:cubicBezTo>
                  <a:cubicBezTo>
                    <a:pt x="61" y="139"/>
                    <a:pt x="53" y="131"/>
                    <a:pt x="47" y="140"/>
                  </a:cubicBezTo>
                  <a:cubicBezTo>
                    <a:pt x="41" y="148"/>
                    <a:pt x="35" y="149"/>
                    <a:pt x="24" y="150"/>
                  </a:cubicBezTo>
                  <a:cubicBezTo>
                    <a:pt x="8" y="150"/>
                    <a:pt x="5" y="142"/>
                    <a:pt x="0" y="132"/>
                  </a:cubicBezTo>
                  <a:cubicBezTo>
                    <a:pt x="0" y="127"/>
                    <a:pt x="4" y="123"/>
                    <a:pt x="8" y="12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1" name="9Slide.vn 71">
              <a:extLst>
                <a:ext uri="{FF2B5EF4-FFF2-40B4-BE49-F238E27FC236}">
                  <a16:creationId xmlns:a16="http://schemas.microsoft.com/office/drawing/2014/main" id="{6AE7F235-8D74-4A4A-A731-C8E7048E4640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5562563" y="8345486"/>
              <a:ext cx="298149" cy="348363"/>
            </a:xfrm>
            <a:custGeom>
              <a:avLst/>
              <a:gdLst>
                <a:gd name="T0" fmla="*/ 4 w 128"/>
                <a:gd name="T1" fmla="*/ 34 h 151"/>
                <a:gd name="T2" fmla="*/ 4 w 128"/>
                <a:gd name="T3" fmla="*/ 26 h 151"/>
                <a:gd name="T4" fmla="*/ 20 w 128"/>
                <a:gd name="T5" fmla="*/ 10 h 151"/>
                <a:gd name="T6" fmla="*/ 29 w 128"/>
                <a:gd name="T7" fmla="*/ 8 h 151"/>
                <a:gd name="T8" fmla="*/ 72 w 128"/>
                <a:gd name="T9" fmla="*/ 9 h 151"/>
                <a:gd name="T10" fmla="*/ 78 w 128"/>
                <a:gd name="T11" fmla="*/ 55 h 151"/>
                <a:gd name="T12" fmla="*/ 93 w 128"/>
                <a:gd name="T13" fmla="*/ 89 h 151"/>
                <a:gd name="T14" fmla="*/ 115 w 128"/>
                <a:gd name="T15" fmla="*/ 108 h 151"/>
                <a:gd name="T16" fmla="*/ 121 w 128"/>
                <a:gd name="T17" fmla="*/ 122 h 151"/>
                <a:gd name="T18" fmla="*/ 104 w 128"/>
                <a:gd name="T19" fmla="*/ 127 h 151"/>
                <a:gd name="T20" fmla="*/ 71 w 128"/>
                <a:gd name="T21" fmla="*/ 137 h 151"/>
                <a:gd name="T22" fmla="*/ 51 w 128"/>
                <a:gd name="T23" fmla="*/ 132 h 151"/>
                <a:gd name="T24" fmla="*/ 38 w 128"/>
                <a:gd name="T25" fmla="*/ 105 h 151"/>
                <a:gd name="T26" fmla="*/ 17 w 128"/>
                <a:gd name="T27" fmla="*/ 77 h 151"/>
                <a:gd name="T28" fmla="*/ 12 w 128"/>
                <a:gd name="T29" fmla="*/ 65 h 151"/>
                <a:gd name="T30" fmla="*/ 4 w 128"/>
                <a:gd name="T31" fmla="*/ 3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51">
                  <a:moveTo>
                    <a:pt x="4" y="34"/>
                  </a:moveTo>
                  <a:cubicBezTo>
                    <a:pt x="8" y="31"/>
                    <a:pt x="4" y="28"/>
                    <a:pt x="4" y="26"/>
                  </a:cubicBezTo>
                  <a:cubicBezTo>
                    <a:pt x="0" y="10"/>
                    <a:pt x="16" y="16"/>
                    <a:pt x="20" y="10"/>
                  </a:cubicBezTo>
                  <a:cubicBezTo>
                    <a:pt x="24" y="11"/>
                    <a:pt x="27" y="11"/>
                    <a:pt x="29" y="8"/>
                  </a:cubicBezTo>
                  <a:cubicBezTo>
                    <a:pt x="36" y="0"/>
                    <a:pt x="64" y="5"/>
                    <a:pt x="72" y="9"/>
                  </a:cubicBezTo>
                  <a:cubicBezTo>
                    <a:pt x="97" y="23"/>
                    <a:pt x="83" y="39"/>
                    <a:pt x="78" y="55"/>
                  </a:cubicBezTo>
                  <a:cubicBezTo>
                    <a:pt x="72" y="71"/>
                    <a:pt x="89" y="77"/>
                    <a:pt x="93" y="89"/>
                  </a:cubicBezTo>
                  <a:cubicBezTo>
                    <a:pt x="112" y="83"/>
                    <a:pt x="108" y="101"/>
                    <a:pt x="115" y="108"/>
                  </a:cubicBezTo>
                  <a:cubicBezTo>
                    <a:pt x="117" y="111"/>
                    <a:pt x="128" y="111"/>
                    <a:pt x="121" y="122"/>
                  </a:cubicBezTo>
                  <a:cubicBezTo>
                    <a:pt x="115" y="130"/>
                    <a:pt x="110" y="126"/>
                    <a:pt x="104" y="127"/>
                  </a:cubicBezTo>
                  <a:cubicBezTo>
                    <a:pt x="93" y="129"/>
                    <a:pt x="80" y="120"/>
                    <a:pt x="71" y="137"/>
                  </a:cubicBezTo>
                  <a:cubicBezTo>
                    <a:pt x="66" y="149"/>
                    <a:pt x="54" y="151"/>
                    <a:pt x="51" y="132"/>
                  </a:cubicBezTo>
                  <a:cubicBezTo>
                    <a:pt x="49" y="122"/>
                    <a:pt x="51" y="111"/>
                    <a:pt x="38" y="105"/>
                  </a:cubicBezTo>
                  <a:cubicBezTo>
                    <a:pt x="27" y="100"/>
                    <a:pt x="32" y="81"/>
                    <a:pt x="17" y="77"/>
                  </a:cubicBezTo>
                  <a:cubicBezTo>
                    <a:pt x="13" y="75"/>
                    <a:pt x="10" y="69"/>
                    <a:pt x="12" y="65"/>
                  </a:cubicBezTo>
                  <a:cubicBezTo>
                    <a:pt x="22" y="51"/>
                    <a:pt x="8" y="44"/>
                    <a:pt x="4" y="3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2" name="9Slide.vn 72">
              <a:extLst>
                <a:ext uri="{FF2B5EF4-FFF2-40B4-BE49-F238E27FC236}">
                  <a16:creationId xmlns:a16="http://schemas.microsoft.com/office/drawing/2014/main" id="{9307E172-8280-4871-87C9-06A3C6C2096E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5474688" y="8618525"/>
              <a:ext cx="320117" cy="260488"/>
            </a:xfrm>
            <a:custGeom>
              <a:avLst/>
              <a:gdLst>
                <a:gd name="T0" fmla="*/ 2 w 137"/>
                <a:gd name="T1" fmla="*/ 64 h 112"/>
                <a:gd name="T2" fmla="*/ 15 w 137"/>
                <a:gd name="T3" fmla="*/ 28 h 112"/>
                <a:gd name="T4" fmla="*/ 26 w 137"/>
                <a:gd name="T5" fmla="*/ 20 h 112"/>
                <a:gd name="T6" fmla="*/ 43 w 137"/>
                <a:gd name="T7" fmla="*/ 10 h 112"/>
                <a:gd name="T8" fmla="*/ 49 w 137"/>
                <a:gd name="T9" fmla="*/ 13 h 112"/>
                <a:gd name="T10" fmla="*/ 65 w 137"/>
                <a:gd name="T11" fmla="*/ 11 h 112"/>
                <a:gd name="T12" fmla="*/ 80 w 137"/>
                <a:gd name="T13" fmla="*/ 17 h 112"/>
                <a:gd name="T14" fmla="*/ 109 w 137"/>
                <a:gd name="T15" fmla="*/ 31 h 112"/>
                <a:gd name="T16" fmla="*/ 114 w 137"/>
                <a:gd name="T17" fmla="*/ 33 h 112"/>
                <a:gd name="T18" fmla="*/ 137 w 137"/>
                <a:gd name="T19" fmla="*/ 77 h 112"/>
                <a:gd name="T20" fmla="*/ 102 w 137"/>
                <a:gd name="T21" fmla="*/ 80 h 112"/>
                <a:gd name="T22" fmla="*/ 74 w 137"/>
                <a:gd name="T23" fmla="*/ 101 h 112"/>
                <a:gd name="T24" fmla="*/ 40 w 137"/>
                <a:gd name="T25" fmla="*/ 112 h 112"/>
                <a:gd name="T26" fmla="*/ 25 w 137"/>
                <a:gd name="T27" fmla="*/ 87 h 112"/>
                <a:gd name="T28" fmla="*/ 2 w 137"/>
                <a:gd name="T29" fmla="*/ 64 h 112"/>
                <a:gd name="T30" fmla="*/ 2 w 137"/>
                <a:gd name="T31" fmla="*/ 6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12">
                  <a:moveTo>
                    <a:pt x="2" y="64"/>
                  </a:moveTo>
                  <a:cubicBezTo>
                    <a:pt x="0" y="50"/>
                    <a:pt x="4" y="38"/>
                    <a:pt x="15" y="28"/>
                  </a:cubicBezTo>
                  <a:cubicBezTo>
                    <a:pt x="17" y="23"/>
                    <a:pt x="17" y="15"/>
                    <a:pt x="26" y="20"/>
                  </a:cubicBezTo>
                  <a:cubicBezTo>
                    <a:pt x="33" y="19"/>
                    <a:pt x="42" y="22"/>
                    <a:pt x="43" y="10"/>
                  </a:cubicBezTo>
                  <a:cubicBezTo>
                    <a:pt x="43" y="8"/>
                    <a:pt x="47" y="7"/>
                    <a:pt x="49" y="13"/>
                  </a:cubicBezTo>
                  <a:cubicBezTo>
                    <a:pt x="51" y="20"/>
                    <a:pt x="59" y="15"/>
                    <a:pt x="65" y="11"/>
                  </a:cubicBezTo>
                  <a:cubicBezTo>
                    <a:pt x="70" y="8"/>
                    <a:pt x="78" y="0"/>
                    <a:pt x="80" y="17"/>
                  </a:cubicBezTo>
                  <a:cubicBezTo>
                    <a:pt x="80" y="29"/>
                    <a:pt x="91" y="44"/>
                    <a:pt x="109" y="31"/>
                  </a:cubicBezTo>
                  <a:cubicBezTo>
                    <a:pt x="113" y="28"/>
                    <a:pt x="112" y="31"/>
                    <a:pt x="114" y="33"/>
                  </a:cubicBezTo>
                  <a:cubicBezTo>
                    <a:pt x="124" y="46"/>
                    <a:pt x="133" y="59"/>
                    <a:pt x="137" y="77"/>
                  </a:cubicBezTo>
                  <a:cubicBezTo>
                    <a:pt x="124" y="69"/>
                    <a:pt x="112" y="65"/>
                    <a:pt x="102" y="80"/>
                  </a:cubicBezTo>
                  <a:cubicBezTo>
                    <a:pt x="82" y="71"/>
                    <a:pt x="82" y="90"/>
                    <a:pt x="74" y="101"/>
                  </a:cubicBezTo>
                  <a:cubicBezTo>
                    <a:pt x="54" y="76"/>
                    <a:pt x="51" y="107"/>
                    <a:pt x="40" y="112"/>
                  </a:cubicBezTo>
                  <a:cubicBezTo>
                    <a:pt x="33" y="105"/>
                    <a:pt x="27" y="99"/>
                    <a:pt x="25" y="87"/>
                  </a:cubicBezTo>
                  <a:cubicBezTo>
                    <a:pt x="23" y="77"/>
                    <a:pt x="18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3" name="9Slide.vn 73">
              <a:extLst>
                <a:ext uri="{FF2B5EF4-FFF2-40B4-BE49-F238E27FC236}">
                  <a16:creationId xmlns:a16="http://schemas.microsoft.com/office/drawing/2014/main" id="{F4701CA1-0A6D-4D6F-A99E-2DB0F59810D9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5584533" y="8125796"/>
              <a:ext cx="295009" cy="251073"/>
            </a:xfrm>
            <a:custGeom>
              <a:avLst/>
              <a:gdLst>
                <a:gd name="T0" fmla="*/ 127 w 127"/>
                <a:gd name="T1" fmla="*/ 44 h 108"/>
                <a:gd name="T2" fmla="*/ 127 w 127"/>
                <a:gd name="T3" fmla="*/ 79 h 108"/>
                <a:gd name="T4" fmla="*/ 123 w 127"/>
                <a:gd name="T5" fmla="*/ 89 h 108"/>
                <a:gd name="T6" fmla="*/ 79 w 127"/>
                <a:gd name="T7" fmla="*/ 92 h 108"/>
                <a:gd name="T8" fmla="*/ 52 w 127"/>
                <a:gd name="T9" fmla="*/ 87 h 108"/>
                <a:gd name="T10" fmla="*/ 36 w 127"/>
                <a:gd name="T11" fmla="*/ 75 h 108"/>
                <a:gd name="T12" fmla="*/ 20 w 127"/>
                <a:gd name="T13" fmla="*/ 61 h 108"/>
                <a:gd name="T14" fmla="*/ 8 w 127"/>
                <a:gd name="T15" fmla="*/ 40 h 108"/>
                <a:gd name="T16" fmla="*/ 5 w 127"/>
                <a:gd name="T17" fmla="*/ 35 h 108"/>
                <a:gd name="T18" fmla="*/ 13 w 127"/>
                <a:gd name="T19" fmla="*/ 15 h 108"/>
                <a:gd name="T20" fmla="*/ 26 w 127"/>
                <a:gd name="T21" fmla="*/ 0 h 108"/>
                <a:gd name="T22" fmla="*/ 29 w 127"/>
                <a:gd name="T23" fmla="*/ 1 h 108"/>
                <a:gd name="T24" fmla="*/ 53 w 127"/>
                <a:gd name="T25" fmla="*/ 18 h 108"/>
                <a:gd name="T26" fmla="*/ 83 w 127"/>
                <a:gd name="T27" fmla="*/ 20 h 108"/>
                <a:gd name="T28" fmla="*/ 83 w 127"/>
                <a:gd name="T29" fmla="*/ 20 h 108"/>
                <a:gd name="T30" fmla="*/ 127 w 127"/>
                <a:gd name="T31" fmla="*/ 4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108">
                  <a:moveTo>
                    <a:pt x="127" y="44"/>
                  </a:moveTo>
                  <a:cubicBezTo>
                    <a:pt x="127" y="56"/>
                    <a:pt x="127" y="67"/>
                    <a:pt x="127" y="79"/>
                  </a:cubicBezTo>
                  <a:cubicBezTo>
                    <a:pt x="127" y="84"/>
                    <a:pt x="126" y="90"/>
                    <a:pt x="123" y="89"/>
                  </a:cubicBezTo>
                  <a:cubicBezTo>
                    <a:pt x="109" y="86"/>
                    <a:pt x="96" y="108"/>
                    <a:pt x="79" y="92"/>
                  </a:cubicBezTo>
                  <a:cubicBezTo>
                    <a:pt x="75" y="88"/>
                    <a:pt x="57" y="84"/>
                    <a:pt x="52" y="87"/>
                  </a:cubicBezTo>
                  <a:cubicBezTo>
                    <a:pt x="34" y="96"/>
                    <a:pt x="34" y="89"/>
                    <a:pt x="36" y="75"/>
                  </a:cubicBezTo>
                  <a:cubicBezTo>
                    <a:pt x="38" y="62"/>
                    <a:pt x="26" y="62"/>
                    <a:pt x="20" y="61"/>
                  </a:cubicBezTo>
                  <a:cubicBezTo>
                    <a:pt x="6" y="57"/>
                    <a:pt x="3" y="51"/>
                    <a:pt x="8" y="40"/>
                  </a:cubicBezTo>
                  <a:cubicBezTo>
                    <a:pt x="11" y="35"/>
                    <a:pt x="6" y="37"/>
                    <a:pt x="5" y="35"/>
                  </a:cubicBezTo>
                  <a:cubicBezTo>
                    <a:pt x="0" y="24"/>
                    <a:pt x="3" y="18"/>
                    <a:pt x="13" y="15"/>
                  </a:cubicBezTo>
                  <a:cubicBezTo>
                    <a:pt x="19" y="13"/>
                    <a:pt x="22" y="6"/>
                    <a:pt x="26" y="0"/>
                  </a:cubicBezTo>
                  <a:cubicBezTo>
                    <a:pt x="27" y="0"/>
                    <a:pt x="29" y="0"/>
                    <a:pt x="29" y="1"/>
                  </a:cubicBezTo>
                  <a:cubicBezTo>
                    <a:pt x="33" y="12"/>
                    <a:pt x="36" y="20"/>
                    <a:pt x="53" y="18"/>
                  </a:cubicBezTo>
                  <a:cubicBezTo>
                    <a:pt x="61" y="16"/>
                    <a:pt x="73" y="17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95" y="33"/>
                    <a:pt x="114" y="34"/>
                    <a:pt x="127" y="4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4" name="9Slide.vn 74">
              <a:extLst>
                <a:ext uri="{FF2B5EF4-FFF2-40B4-BE49-F238E27FC236}">
                  <a16:creationId xmlns:a16="http://schemas.microsoft.com/office/drawing/2014/main" id="{4D8831E5-0FD4-41F1-B03B-22C0D5CA636B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6799094" y="8141488"/>
              <a:ext cx="131813" cy="103567"/>
            </a:xfrm>
            <a:custGeom>
              <a:avLst/>
              <a:gdLst>
                <a:gd name="T0" fmla="*/ 10 w 57"/>
                <a:gd name="T1" fmla="*/ 37 h 45"/>
                <a:gd name="T2" fmla="*/ 19 w 57"/>
                <a:gd name="T3" fmla="*/ 3 h 45"/>
                <a:gd name="T4" fmla="*/ 28 w 57"/>
                <a:gd name="T5" fmla="*/ 3 h 45"/>
                <a:gd name="T6" fmla="*/ 57 w 57"/>
                <a:gd name="T7" fmla="*/ 19 h 45"/>
                <a:gd name="T8" fmla="*/ 17 w 57"/>
                <a:gd name="T9" fmla="*/ 45 h 45"/>
                <a:gd name="T10" fmla="*/ 10 w 57"/>
                <a:gd name="T11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5">
                  <a:moveTo>
                    <a:pt x="10" y="37"/>
                  </a:moveTo>
                  <a:cubicBezTo>
                    <a:pt x="0" y="22"/>
                    <a:pt x="18" y="15"/>
                    <a:pt x="19" y="3"/>
                  </a:cubicBezTo>
                  <a:cubicBezTo>
                    <a:pt x="19" y="0"/>
                    <a:pt x="28" y="0"/>
                    <a:pt x="28" y="3"/>
                  </a:cubicBezTo>
                  <a:cubicBezTo>
                    <a:pt x="31" y="21"/>
                    <a:pt x="44" y="18"/>
                    <a:pt x="57" y="19"/>
                  </a:cubicBezTo>
                  <a:cubicBezTo>
                    <a:pt x="42" y="26"/>
                    <a:pt x="30" y="37"/>
                    <a:pt x="17" y="45"/>
                  </a:cubicBezTo>
                  <a:cubicBezTo>
                    <a:pt x="13" y="45"/>
                    <a:pt x="12" y="40"/>
                    <a:pt x="10" y="3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5" name="9Slide.vn 75">
              <a:extLst>
                <a:ext uri="{FF2B5EF4-FFF2-40B4-BE49-F238E27FC236}">
                  <a16:creationId xmlns:a16="http://schemas.microsoft.com/office/drawing/2014/main" id="{63BBFED7-112E-483F-BBEF-BEFDCFA350D1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6767710" y="8226225"/>
              <a:ext cx="72184" cy="69044"/>
            </a:xfrm>
            <a:custGeom>
              <a:avLst/>
              <a:gdLst>
                <a:gd name="T0" fmla="*/ 24 w 31"/>
                <a:gd name="T1" fmla="*/ 0 h 29"/>
                <a:gd name="T2" fmla="*/ 31 w 31"/>
                <a:gd name="T3" fmla="*/ 8 h 29"/>
                <a:gd name="T4" fmla="*/ 8 w 31"/>
                <a:gd name="T5" fmla="*/ 29 h 29"/>
                <a:gd name="T6" fmla="*/ 19 w 31"/>
                <a:gd name="T7" fmla="*/ 8 h 29"/>
                <a:gd name="T8" fmla="*/ 24 w 31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24" y="0"/>
                  </a:moveTo>
                  <a:cubicBezTo>
                    <a:pt x="26" y="3"/>
                    <a:pt x="29" y="6"/>
                    <a:pt x="31" y="8"/>
                  </a:cubicBezTo>
                  <a:cubicBezTo>
                    <a:pt x="23" y="14"/>
                    <a:pt x="20" y="25"/>
                    <a:pt x="8" y="29"/>
                  </a:cubicBezTo>
                  <a:cubicBezTo>
                    <a:pt x="8" y="19"/>
                    <a:pt x="0" y="6"/>
                    <a:pt x="19" y="8"/>
                  </a:cubicBezTo>
                  <a:cubicBezTo>
                    <a:pt x="24" y="8"/>
                    <a:pt x="23" y="3"/>
                    <a:pt x="24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6" name="9Slide.vn 76">
              <a:extLst>
                <a:ext uri="{FF2B5EF4-FFF2-40B4-BE49-F238E27FC236}">
                  <a16:creationId xmlns:a16="http://schemas.microsoft.com/office/drawing/2014/main" id="{06382635-24CD-40F3-90BD-F0D31058F864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5857574" y="8869598"/>
              <a:ext cx="50214" cy="43938"/>
            </a:xfrm>
            <a:custGeom>
              <a:avLst/>
              <a:gdLst>
                <a:gd name="T0" fmla="*/ 17 w 21"/>
                <a:gd name="T1" fmla="*/ 0 h 19"/>
                <a:gd name="T2" fmla="*/ 21 w 21"/>
                <a:gd name="T3" fmla="*/ 4 h 19"/>
                <a:gd name="T4" fmla="*/ 2 w 21"/>
                <a:gd name="T5" fmla="*/ 19 h 19"/>
                <a:gd name="T6" fmla="*/ 17 w 21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9">
                  <a:moveTo>
                    <a:pt x="17" y="0"/>
                  </a:moveTo>
                  <a:cubicBezTo>
                    <a:pt x="18" y="1"/>
                    <a:pt x="20" y="3"/>
                    <a:pt x="21" y="4"/>
                  </a:cubicBezTo>
                  <a:cubicBezTo>
                    <a:pt x="17" y="12"/>
                    <a:pt x="10" y="16"/>
                    <a:pt x="2" y="19"/>
                  </a:cubicBezTo>
                  <a:cubicBezTo>
                    <a:pt x="0" y="7"/>
                    <a:pt x="6" y="2"/>
                    <a:pt x="17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7" name="9Slide.vn 77">
              <a:extLst>
                <a:ext uri="{FF2B5EF4-FFF2-40B4-BE49-F238E27FC236}">
                  <a16:creationId xmlns:a16="http://schemas.microsoft.com/office/drawing/2014/main" id="{E340F708-BCFA-4452-BC54-376A18DA0D94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5841882" y="8348621"/>
              <a:ext cx="56491" cy="37661"/>
            </a:xfrm>
            <a:custGeom>
              <a:avLst/>
              <a:gdLst>
                <a:gd name="T0" fmla="*/ 20 w 24"/>
                <a:gd name="T1" fmla="*/ 4 h 16"/>
                <a:gd name="T2" fmla="*/ 20 w 24"/>
                <a:gd name="T3" fmla="*/ 11 h 16"/>
                <a:gd name="T4" fmla="*/ 0 w 24"/>
                <a:gd name="T5" fmla="*/ 8 h 16"/>
                <a:gd name="T6" fmla="*/ 20 w 24"/>
                <a:gd name="T7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6">
                  <a:moveTo>
                    <a:pt x="20" y="4"/>
                  </a:moveTo>
                  <a:cubicBezTo>
                    <a:pt x="23" y="6"/>
                    <a:pt x="24" y="9"/>
                    <a:pt x="20" y="11"/>
                  </a:cubicBezTo>
                  <a:cubicBezTo>
                    <a:pt x="13" y="14"/>
                    <a:pt x="5" y="16"/>
                    <a:pt x="0" y="8"/>
                  </a:cubicBezTo>
                  <a:cubicBezTo>
                    <a:pt x="5" y="0"/>
                    <a:pt x="13" y="6"/>
                    <a:pt x="20" y="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8" name="9Slide.vn 78">
              <a:extLst>
                <a:ext uri="{FF2B5EF4-FFF2-40B4-BE49-F238E27FC236}">
                  <a16:creationId xmlns:a16="http://schemas.microsoft.com/office/drawing/2014/main" id="{47820AB8-17A2-4BF7-BB0A-E73792AE3020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5989385" y="8580864"/>
              <a:ext cx="40801" cy="47076"/>
            </a:xfrm>
            <a:custGeom>
              <a:avLst/>
              <a:gdLst>
                <a:gd name="T0" fmla="*/ 17 w 17"/>
                <a:gd name="T1" fmla="*/ 8 h 20"/>
                <a:gd name="T2" fmla="*/ 9 w 17"/>
                <a:gd name="T3" fmla="*/ 20 h 20"/>
                <a:gd name="T4" fmla="*/ 4 w 17"/>
                <a:gd name="T5" fmla="*/ 7 h 20"/>
                <a:gd name="T6" fmla="*/ 17 w 17"/>
                <a:gd name="T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8"/>
                  </a:moveTo>
                  <a:cubicBezTo>
                    <a:pt x="17" y="14"/>
                    <a:pt x="14" y="18"/>
                    <a:pt x="9" y="20"/>
                  </a:cubicBezTo>
                  <a:cubicBezTo>
                    <a:pt x="6" y="16"/>
                    <a:pt x="0" y="13"/>
                    <a:pt x="4" y="7"/>
                  </a:cubicBezTo>
                  <a:cubicBezTo>
                    <a:pt x="8" y="0"/>
                    <a:pt x="13" y="7"/>
                    <a:pt x="17" y="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9" name="9Slide.vn 79">
              <a:extLst>
                <a:ext uri="{FF2B5EF4-FFF2-40B4-BE49-F238E27FC236}">
                  <a16:creationId xmlns:a16="http://schemas.microsoft.com/office/drawing/2014/main" id="{0D607BCA-6E76-4F52-A1B1-6F2EBE05DF35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6773986" y="8110103"/>
              <a:ext cx="56491" cy="28246"/>
            </a:xfrm>
            <a:custGeom>
              <a:avLst/>
              <a:gdLst>
                <a:gd name="T0" fmla="*/ 0 w 24"/>
                <a:gd name="T1" fmla="*/ 3 h 12"/>
                <a:gd name="T2" fmla="*/ 4 w 24"/>
                <a:gd name="T3" fmla="*/ 3 h 12"/>
                <a:gd name="T4" fmla="*/ 23 w 24"/>
                <a:gd name="T5" fmla="*/ 6 h 12"/>
                <a:gd name="T6" fmla="*/ 23 w 24"/>
                <a:gd name="T7" fmla="*/ 10 h 12"/>
                <a:gd name="T8" fmla="*/ 0 w 24"/>
                <a:gd name="T9" fmla="*/ 6 h 12"/>
                <a:gd name="T10" fmla="*/ 0 w 24"/>
                <a:gd name="T11" fmla="*/ 3 h 12"/>
                <a:gd name="T12" fmla="*/ 0 w 24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0" y="3"/>
                  </a:moveTo>
                  <a:cubicBezTo>
                    <a:pt x="1" y="3"/>
                    <a:pt x="2" y="3"/>
                    <a:pt x="4" y="3"/>
                  </a:cubicBezTo>
                  <a:cubicBezTo>
                    <a:pt x="10" y="5"/>
                    <a:pt x="18" y="0"/>
                    <a:pt x="23" y="6"/>
                  </a:cubicBezTo>
                  <a:cubicBezTo>
                    <a:pt x="24" y="7"/>
                    <a:pt x="23" y="10"/>
                    <a:pt x="23" y="10"/>
                  </a:cubicBezTo>
                  <a:cubicBezTo>
                    <a:pt x="15" y="12"/>
                    <a:pt x="8" y="8"/>
                    <a:pt x="0" y="6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0" name="9Slide.vn 80">
              <a:extLst>
                <a:ext uri="{FF2B5EF4-FFF2-40B4-BE49-F238E27FC236}">
                  <a16:creationId xmlns:a16="http://schemas.microsoft.com/office/drawing/2014/main" id="{802BCBCB-86D1-4500-9E58-7C254A61394B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6780263" y="8169734"/>
              <a:ext cx="21970" cy="59631"/>
            </a:xfrm>
            <a:custGeom>
              <a:avLst/>
              <a:gdLst>
                <a:gd name="T0" fmla="*/ 9 w 10"/>
                <a:gd name="T1" fmla="*/ 26 h 26"/>
                <a:gd name="T2" fmla="*/ 6 w 10"/>
                <a:gd name="T3" fmla="*/ 4 h 26"/>
                <a:gd name="T4" fmla="*/ 9 w 10"/>
                <a:gd name="T5" fmla="*/ 14 h 26"/>
                <a:gd name="T6" fmla="*/ 9 w 10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6">
                  <a:moveTo>
                    <a:pt x="9" y="26"/>
                  </a:moveTo>
                  <a:cubicBezTo>
                    <a:pt x="1" y="17"/>
                    <a:pt x="0" y="10"/>
                    <a:pt x="6" y="4"/>
                  </a:cubicBezTo>
                  <a:cubicBezTo>
                    <a:pt x="9" y="0"/>
                    <a:pt x="10" y="4"/>
                    <a:pt x="9" y="14"/>
                  </a:cubicBezTo>
                  <a:cubicBezTo>
                    <a:pt x="9" y="17"/>
                    <a:pt x="9" y="20"/>
                    <a:pt x="9" y="26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1" name="9Slide.vn 81">
              <a:extLst>
                <a:ext uri="{FF2B5EF4-FFF2-40B4-BE49-F238E27FC236}">
                  <a16:creationId xmlns:a16="http://schemas.microsoft.com/office/drawing/2014/main" id="{B09AF856-6128-460C-B67D-81161D9754B3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5255001" y="6904957"/>
              <a:ext cx="47076" cy="37661"/>
            </a:xfrm>
            <a:custGeom>
              <a:avLst/>
              <a:gdLst>
                <a:gd name="T0" fmla="*/ 12 w 20"/>
                <a:gd name="T1" fmla="*/ 0 h 16"/>
                <a:gd name="T2" fmla="*/ 12 w 20"/>
                <a:gd name="T3" fmla="*/ 16 h 16"/>
                <a:gd name="T4" fmla="*/ 12 w 2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6">
                  <a:moveTo>
                    <a:pt x="12" y="0"/>
                  </a:moveTo>
                  <a:cubicBezTo>
                    <a:pt x="14" y="5"/>
                    <a:pt x="20" y="11"/>
                    <a:pt x="12" y="16"/>
                  </a:cubicBezTo>
                  <a:cubicBezTo>
                    <a:pt x="0" y="10"/>
                    <a:pt x="7" y="5"/>
                    <a:pt x="12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2" name="9Slide.vn 82">
              <a:extLst>
                <a:ext uri="{FF2B5EF4-FFF2-40B4-BE49-F238E27FC236}">
                  <a16:creationId xmlns:a16="http://schemas.microsoft.com/office/drawing/2014/main" id="{0214A9F3-E506-444B-B6DF-C795928FF30E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6092955" y="8358038"/>
              <a:ext cx="34523" cy="37661"/>
            </a:xfrm>
            <a:custGeom>
              <a:avLst/>
              <a:gdLst>
                <a:gd name="T0" fmla="*/ 0 w 14"/>
                <a:gd name="T1" fmla="*/ 8 h 16"/>
                <a:gd name="T2" fmla="*/ 4 w 14"/>
                <a:gd name="T3" fmla="*/ 0 h 16"/>
                <a:gd name="T4" fmla="*/ 11 w 14"/>
                <a:gd name="T5" fmla="*/ 10 h 16"/>
                <a:gd name="T6" fmla="*/ 0 w 14"/>
                <a:gd name="T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0" y="8"/>
                  </a:moveTo>
                  <a:cubicBezTo>
                    <a:pt x="2" y="6"/>
                    <a:pt x="3" y="3"/>
                    <a:pt x="4" y="0"/>
                  </a:cubicBezTo>
                  <a:cubicBezTo>
                    <a:pt x="8" y="2"/>
                    <a:pt x="14" y="5"/>
                    <a:pt x="11" y="10"/>
                  </a:cubicBezTo>
                  <a:cubicBezTo>
                    <a:pt x="8" y="16"/>
                    <a:pt x="4" y="8"/>
                    <a:pt x="0" y="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3" name="9Slide.vn 83">
              <a:extLst>
                <a:ext uri="{FF2B5EF4-FFF2-40B4-BE49-F238E27FC236}">
                  <a16:creationId xmlns:a16="http://schemas.microsoft.com/office/drawing/2014/main" id="{9E7FFDAA-14A0-4ED3-ABDB-F205C368919B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5405644" y="8831937"/>
              <a:ext cx="37661" cy="34523"/>
            </a:xfrm>
            <a:custGeom>
              <a:avLst/>
              <a:gdLst>
                <a:gd name="T0" fmla="*/ 0 w 16"/>
                <a:gd name="T1" fmla="*/ 4 h 14"/>
                <a:gd name="T2" fmla="*/ 8 w 16"/>
                <a:gd name="T3" fmla="*/ 0 h 14"/>
                <a:gd name="T4" fmla="*/ 10 w 16"/>
                <a:gd name="T5" fmla="*/ 11 h 14"/>
                <a:gd name="T6" fmla="*/ 0 w 16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0" y="4"/>
                  </a:moveTo>
                  <a:cubicBezTo>
                    <a:pt x="3" y="3"/>
                    <a:pt x="6" y="1"/>
                    <a:pt x="8" y="0"/>
                  </a:cubicBezTo>
                  <a:cubicBezTo>
                    <a:pt x="8" y="4"/>
                    <a:pt x="16" y="8"/>
                    <a:pt x="10" y="11"/>
                  </a:cubicBezTo>
                  <a:cubicBezTo>
                    <a:pt x="5" y="14"/>
                    <a:pt x="2" y="8"/>
                    <a:pt x="0" y="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4" name="9Slide.vn 84">
              <a:extLst>
                <a:ext uri="{FF2B5EF4-FFF2-40B4-BE49-F238E27FC236}">
                  <a16:creationId xmlns:a16="http://schemas.microsoft.com/office/drawing/2014/main" id="{E6EF6DD4-F52D-4704-B440-353B519AC957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5502934" y="8649908"/>
              <a:ext cx="31383" cy="34523"/>
            </a:xfrm>
            <a:custGeom>
              <a:avLst/>
              <a:gdLst>
                <a:gd name="T0" fmla="*/ 14 w 14"/>
                <a:gd name="T1" fmla="*/ 7 h 15"/>
                <a:gd name="T2" fmla="*/ 3 w 14"/>
                <a:gd name="T3" fmla="*/ 15 h 15"/>
                <a:gd name="T4" fmla="*/ 4 w 14"/>
                <a:gd name="T5" fmla="*/ 0 h 15"/>
                <a:gd name="T6" fmla="*/ 14 w 14"/>
                <a:gd name="T7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8" y="6"/>
                    <a:pt x="6" y="12"/>
                    <a:pt x="3" y="15"/>
                  </a:cubicBezTo>
                  <a:cubicBezTo>
                    <a:pt x="2" y="10"/>
                    <a:pt x="0" y="5"/>
                    <a:pt x="4" y="0"/>
                  </a:cubicBezTo>
                  <a:cubicBezTo>
                    <a:pt x="7" y="3"/>
                    <a:pt x="13" y="2"/>
                    <a:pt x="14" y="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5" name="9Slide.vn 111">
              <a:extLst>
                <a:ext uri="{FF2B5EF4-FFF2-40B4-BE49-F238E27FC236}">
                  <a16:creationId xmlns:a16="http://schemas.microsoft.com/office/drawing/2014/main" id="{7F2706FA-5574-4060-9C1C-33092BA5E1F9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3315467" y="7429070"/>
              <a:ext cx="1500157" cy="1283609"/>
            </a:xfrm>
            <a:custGeom>
              <a:avLst/>
              <a:gdLst>
                <a:gd name="T0" fmla="*/ 109 w 645"/>
                <a:gd name="T1" fmla="*/ 52 h 551"/>
                <a:gd name="T2" fmla="*/ 141 w 645"/>
                <a:gd name="T3" fmla="*/ 15 h 551"/>
                <a:gd name="T4" fmla="*/ 178 w 645"/>
                <a:gd name="T5" fmla="*/ 77 h 551"/>
                <a:gd name="T6" fmla="*/ 206 w 645"/>
                <a:gd name="T7" fmla="*/ 111 h 551"/>
                <a:gd name="T8" fmla="*/ 254 w 645"/>
                <a:gd name="T9" fmla="*/ 137 h 551"/>
                <a:gd name="T10" fmla="*/ 362 w 645"/>
                <a:gd name="T11" fmla="*/ 149 h 551"/>
                <a:gd name="T12" fmla="*/ 395 w 645"/>
                <a:gd name="T13" fmla="*/ 156 h 551"/>
                <a:gd name="T14" fmla="*/ 450 w 645"/>
                <a:gd name="T15" fmla="*/ 266 h 551"/>
                <a:gd name="T16" fmla="*/ 518 w 645"/>
                <a:gd name="T17" fmla="*/ 251 h 551"/>
                <a:gd name="T18" fmla="*/ 583 w 645"/>
                <a:gd name="T19" fmla="*/ 287 h 551"/>
                <a:gd name="T20" fmla="*/ 599 w 645"/>
                <a:gd name="T21" fmla="*/ 348 h 551"/>
                <a:gd name="T22" fmla="*/ 594 w 645"/>
                <a:gd name="T23" fmla="*/ 385 h 551"/>
                <a:gd name="T24" fmla="*/ 636 w 645"/>
                <a:gd name="T25" fmla="*/ 489 h 551"/>
                <a:gd name="T26" fmla="*/ 585 w 645"/>
                <a:gd name="T27" fmla="*/ 491 h 551"/>
                <a:gd name="T28" fmla="*/ 560 w 645"/>
                <a:gd name="T29" fmla="*/ 546 h 551"/>
                <a:gd name="T30" fmla="*/ 505 w 645"/>
                <a:gd name="T31" fmla="*/ 514 h 551"/>
                <a:gd name="T32" fmla="*/ 462 w 645"/>
                <a:gd name="T33" fmla="*/ 483 h 551"/>
                <a:gd name="T34" fmla="*/ 434 w 645"/>
                <a:gd name="T35" fmla="*/ 465 h 551"/>
                <a:gd name="T36" fmla="*/ 410 w 645"/>
                <a:gd name="T37" fmla="*/ 442 h 551"/>
                <a:gd name="T38" fmla="*/ 358 w 645"/>
                <a:gd name="T39" fmla="*/ 403 h 551"/>
                <a:gd name="T40" fmla="*/ 338 w 645"/>
                <a:gd name="T41" fmla="*/ 403 h 551"/>
                <a:gd name="T42" fmla="*/ 290 w 645"/>
                <a:gd name="T43" fmla="*/ 426 h 551"/>
                <a:gd name="T44" fmla="*/ 236 w 645"/>
                <a:gd name="T45" fmla="*/ 444 h 551"/>
                <a:gd name="T46" fmla="*/ 210 w 645"/>
                <a:gd name="T47" fmla="*/ 474 h 551"/>
                <a:gd name="T48" fmla="*/ 196 w 645"/>
                <a:gd name="T49" fmla="*/ 496 h 551"/>
                <a:gd name="T50" fmla="*/ 146 w 645"/>
                <a:gd name="T51" fmla="*/ 488 h 551"/>
                <a:gd name="T52" fmla="*/ 91 w 645"/>
                <a:gd name="T53" fmla="*/ 465 h 551"/>
                <a:gd name="T54" fmla="*/ 16 w 645"/>
                <a:gd name="T55" fmla="*/ 452 h 551"/>
                <a:gd name="T56" fmla="*/ 16 w 645"/>
                <a:gd name="T57" fmla="*/ 437 h 551"/>
                <a:gd name="T58" fmla="*/ 32 w 645"/>
                <a:gd name="T59" fmla="*/ 391 h 551"/>
                <a:gd name="T60" fmla="*/ 54 w 645"/>
                <a:gd name="T61" fmla="*/ 370 h 551"/>
                <a:gd name="T62" fmla="*/ 78 w 645"/>
                <a:gd name="T63" fmla="*/ 355 h 551"/>
                <a:gd name="T64" fmla="*/ 78 w 645"/>
                <a:gd name="T65" fmla="*/ 275 h 551"/>
                <a:gd name="T66" fmla="*/ 65 w 645"/>
                <a:gd name="T67" fmla="*/ 256 h 551"/>
                <a:gd name="T68" fmla="*/ 58 w 645"/>
                <a:gd name="T69" fmla="*/ 243 h 551"/>
                <a:gd name="T70" fmla="*/ 91 w 645"/>
                <a:gd name="T71" fmla="*/ 210 h 551"/>
                <a:gd name="T72" fmla="*/ 130 w 645"/>
                <a:gd name="T73" fmla="*/ 145 h 551"/>
                <a:gd name="T74" fmla="*/ 134 w 645"/>
                <a:gd name="T75" fmla="*/ 139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5" h="551">
                  <a:moveTo>
                    <a:pt x="142" y="123"/>
                  </a:moveTo>
                  <a:cubicBezTo>
                    <a:pt x="132" y="99"/>
                    <a:pt x="124" y="74"/>
                    <a:pt x="109" y="52"/>
                  </a:cubicBezTo>
                  <a:cubicBezTo>
                    <a:pt x="99" y="35"/>
                    <a:pt x="115" y="23"/>
                    <a:pt x="122" y="10"/>
                  </a:cubicBezTo>
                  <a:cubicBezTo>
                    <a:pt x="127" y="0"/>
                    <a:pt x="135" y="13"/>
                    <a:pt x="141" y="15"/>
                  </a:cubicBezTo>
                  <a:cubicBezTo>
                    <a:pt x="158" y="19"/>
                    <a:pt x="164" y="35"/>
                    <a:pt x="174" y="47"/>
                  </a:cubicBezTo>
                  <a:cubicBezTo>
                    <a:pt x="181" y="55"/>
                    <a:pt x="183" y="66"/>
                    <a:pt x="178" y="77"/>
                  </a:cubicBezTo>
                  <a:cubicBezTo>
                    <a:pt x="172" y="86"/>
                    <a:pt x="170" y="92"/>
                    <a:pt x="185" y="93"/>
                  </a:cubicBezTo>
                  <a:cubicBezTo>
                    <a:pt x="195" y="93"/>
                    <a:pt x="199" y="105"/>
                    <a:pt x="206" y="111"/>
                  </a:cubicBezTo>
                  <a:cubicBezTo>
                    <a:pt x="200" y="124"/>
                    <a:pt x="212" y="121"/>
                    <a:pt x="218" y="123"/>
                  </a:cubicBezTo>
                  <a:cubicBezTo>
                    <a:pt x="227" y="134"/>
                    <a:pt x="238" y="143"/>
                    <a:pt x="254" y="137"/>
                  </a:cubicBezTo>
                  <a:cubicBezTo>
                    <a:pt x="268" y="157"/>
                    <a:pt x="291" y="144"/>
                    <a:pt x="310" y="153"/>
                  </a:cubicBezTo>
                  <a:cubicBezTo>
                    <a:pt x="323" y="159"/>
                    <a:pt x="345" y="158"/>
                    <a:pt x="362" y="149"/>
                  </a:cubicBezTo>
                  <a:cubicBezTo>
                    <a:pt x="372" y="144"/>
                    <a:pt x="383" y="153"/>
                    <a:pt x="393" y="149"/>
                  </a:cubicBezTo>
                  <a:cubicBezTo>
                    <a:pt x="395" y="149"/>
                    <a:pt x="398" y="152"/>
                    <a:pt x="395" y="156"/>
                  </a:cubicBezTo>
                  <a:cubicBezTo>
                    <a:pt x="379" y="179"/>
                    <a:pt x="380" y="223"/>
                    <a:pt x="400" y="242"/>
                  </a:cubicBezTo>
                  <a:cubicBezTo>
                    <a:pt x="413" y="254"/>
                    <a:pt x="435" y="255"/>
                    <a:pt x="450" y="266"/>
                  </a:cubicBezTo>
                  <a:cubicBezTo>
                    <a:pt x="452" y="268"/>
                    <a:pt x="468" y="263"/>
                    <a:pt x="466" y="251"/>
                  </a:cubicBezTo>
                  <a:cubicBezTo>
                    <a:pt x="484" y="246"/>
                    <a:pt x="502" y="251"/>
                    <a:pt x="518" y="251"/>
                  </a:cubicBezTo>
                  <a:cubicBezTo>
                    <a:pt x="540" y="249"/>
                    <a:pt x="546" y="258"/>
                    <a:pt x="556" y="271"/>
                  </a:cubicBezTo>
                  <a:cubicBezTo>
                    <a:pt x="562" y="279"/>
                    <a:pt x="579" y="273"/>
                    <a:pt x="583" y="287"/>
                  </a:cubicBezTo>
                  <a:cubicBezTo>
                    <a:pt x="586" y="300"/>
                    <a:pt x="591" y="314"/>
                    <a:pt x="585" y="327"/>
                  </a:cubicBezTo>
                  <a:cubicBezTo>
                    <a:pt x="583" y="333"/>
                    <a:pt x="590" y="343"/>
                    <a:pt x="599" y="348"/>
                  </a:cubicBezTo>
                  <a:cubicBezTo>
                    <a:pt x="605" y="351"/>
                    <a:pt x="604" y="350"/>
                    <a:pt x="599" y="355"/>
                  </a:cubicBezTo>
                  <a:cubicBezTo>
                    <a:pt x="590" y="363"/>
                    <a:pt x="580" y="369"/>
                    <a:pt x="594" y="385"/>
                  </a:cubicBezTo>
                  <a:cubicBezTo>
                    <a:pt x="616" y="408"/>
                    <a:pt x="630" y="438"/>
                    <a:pt x="642" y="468"/>
                  </a:cubicBezTo>
                  <a:cubicBezTo>
                    <a:pt x="645" y="473"/>
                    <a:pt x="640" y="483"/>
                    <a:pt x="636" y="489"/>
                  </a:cubicBezTo>
                  <a:cubicBezTo>
                    <a:pt x="633" y="495"/>
                    <a:pt x="629" y="487"/>
                    <a:pt x="625" y="487"/>
                  </a:cubicBezTo>
                  <a:cubicBezTo>
                    <a:pt x="611" y="485"/>
                    <a:pt x="596" y="474"/>
                    <a:pt x="585" y="491"/>
                  </a:cubicBezTo>
                  <a:cubicBezTo>
                    <a:pt x="582" y="496"/>
                    <a:pt x="577" y="499"/>
                    <a:pt x="584" y="505"/>
                  </a:cubicBezTo>
                  <a:cubicBezTo>
                    <a:pt x="590" y="510"/>
                    <a:pt x="570" y="543"/>
                    <a:pt x="560" y="546"/>
                  </a:cubicBezTo>
                  <a:cubicBezTo>
                    <a:pt x="545" y="551"/>
                    <a:pt x="534" y="542"/>
                    <a:pt x="527" y="531"/>
                  </a:cubicBezTo>
                  <a:cubicBezTo>
                    <a:pt x="521" y="522"/>
                    <a:pt x="517" y="516"/>
                    <a:pt x="505" y="514"/>
                  </a:cubicBezTo>
                  <a:cubicBezTo>
                    <a:pt x="490" y="512"/>
                    <a:pt x="479" y="501"/>
                    <a:pt x="471" y="488"/>
                  </a:cubicBezTo>
                  <a:cubicBezTo>
                    <a:pt x="468" y="483"/>
                    <a:pt x="466" y="483"/>
                    <a:pt x="462" y="483"/>
                  </a:cubicBezTo>
                  <a:cubicBezTo>
                    <a:pt x="460" y="481"/>
                    <a:pt x="473" y="473"/>
                    <a:pt x="458" y="477"/>
                  </a:cubicBezTo>
                  <a:cubicBezTo>
                    <a:pt x="447" y="480"/>
                    <a:pt x="436" y="479"/>
                    <a:pt x="434" y="465"/>
                  </a:cubicBezTo>
                  <a:cubicBezTo>
                    <a:pt x="432" y="453"/>
                    <a:pt x="425" y="455"/>
                    <a:pt x="418" y="455"/>
                  </a:cubicBezTo>
                  <a:cubicBezTo>
                    <a:pt x="415" y="451"/>
                    <a:pt x="412" y="447"/>
                    <a:pt x="410" y="442"/>
                  </a:cubicBezTo>
                  <a:cubicBezTo>
                    <a:pt x="402" y="422"/>
                    <a:pt x="396" y="419"/>
                    <a:pt x="374" y="427"/>
                  </a:cubicBezTo>
                  <a:cubicBezTo>
                    <a:pt x="376" y="414"/>
                    <a:pt x="360" y="413"/>
                    <a:pt x="358" y="403"/>
                  </a:cubicBezTo>
                  <a:cubicBezTo>
                    <a:pt x="352" y="399"/>
                    <a:pt x="347" y="404"/>
                    <a:pt x="342" y="403"/>
                  </a:cubicBezTo>
                  <a:cubicBezTo>
                    <a:pt x="341" y="403"/>
                    <a:pt x="339" y="403"/>
                    <a:pt x="338" y="403"/>
                  </a:cubicBezTo>
                  <a:cubicBezTo>
                    <a:pt x="324" y="395"/>
                    <a:pt x="315" y="397"/>
                    <a:pt x="309" y="413"/>
                  </a:cubicBezTo>
                  <a:cubicBezTo>
                    <a:pt x="306" y="422"/>
                    <a:pt x="302" y="425"/>
                    <a:pt x="290" y="426"/>
                  </a:cubicBezTo>
                  <a:cubicBezTo>
                    <a:pt x="274" y="427"/>
                    <a:pt x="253" y="425"/>
                    <a:pt x="243" y="444"/>
                  </a:cubicBezTo>
                  <a:cubicBezTo>
                    <a:pt x="240" y="448"/>
                    <a:pt x="238" y="444"/>
                    <a:pt x="236" y="444"/>
                  </a:cubicBezTo>
                  <a:cubicBezTo>
                    <a:pt x="222" y="445"/>
                    <a:pt x="215" y="453"/>
                    <a:pt x="218" y="467"/>
                  </a:cubicBezTo>
                  <a:cubicBezTo>
                    <a:pt x="216" y="470"/>
                    <a:pt x="205" y="461"/>
                    <a:pt x="210" y="474"/>
                  </a:cubicBezTo>
                  <a:cubicBezTo>
                    <a:pt x="212" y="480"/>
                    <a:pt x="208" y="484"/>
                    <a:pt x="204" y="487"/>
                  </a:cubicBezTo>
                  <a:cubicBezTo>
                    <a:pt x="201" y="490"/>
                    <a:pt x="196" y="493"/>
                    <a:pt x="196" y="496"/>
                  </a:cubicBezTo>
                  <a:cubicBezTo>
                    <a:pt x="197" y="522"/>
                    <a:pt x="184" y="517"/>
                    <a:pt x="170" y="507"/>
                  </a:cubicBezTo>
                  <a:cubicBezTo>
                    <a:pt x="169" y="492"/>
                    <a:pt x="155" y="488"/>
                    <a:pt x="146" y="488"/>
                  </a:cubicBezTo>
                  <a:cubicBezTo>
                    <a:pt x="129" y="487"/>
                    <a:pt x="116" y="486"/>
                    <a:pt x="112" y="465"/>
                  </a:cubicBezTo>
                  <a:cubicBezTo>
                    <a:pt x="111" y="454"/>
                    <a:pt x="95" y="454"/>
                    <a:pt x="91" y="465"/>
                  </a:cubicBezTo>
                  <a:cubicBezTo>
                    <a:pt x="88" y="472"/>
                    <a:pt x="84" y="472"/>
                    <a:pt x="80" y="470"/>
                  </a:cubicBezTo>
                  <a:cubicBezTo>
                    <a:pt x="60" y="461"/>
                    <a:pt x="38" y="455"/>
                    <a:pt x="16" y="452"/>
                  </a:cubicBezTo>
                  <a:cubicBezTo>
                    <a:pt x="8" y="451"/>
                    <a:pt x="6" y="444"/>
                    <a:pt x="0" y="441"/>
                  </a:cubicBezTo>
                  <a:cubicBezTo>
                    <a:pt x="5" y="440"/>
                    <a:pt x="11" y="438"/>
                    <a:pt x="16" y="437"/>
                  </a:cubicBezTo>
                  <a:cubicBezTo>
                    <a:pt x="22" y="436"/>
                    <a:pt x="38" y="437"/>
                    <a:pt x="32" y="418"/>
                  </a:cubicBezTo>
                  <a:cubicBezTo>
                    <a:pt x="30" y="413"/>
                    <a:pt x="40" y="403"/>
                    <a:pt x="32" y="391"/>
                  </a:cubicBezTo>
                  <a:cubicBezTo>
                    <a:pt x="28" y="384"/>
                    <a:pt x="41" y="373"/>
                    <a:pt x="39" y="360"/>
                  </a:cubicBezTo>
                  <a:cubicBezTo>
                    <a:pt x="45" y="363"/>
                    <a:pt x="51" y="364"/>
                    <a:pt x="54" y="370"/>
                  </a:cubicBezTo>
                  <a:cubicBezTo>
                    <a:pt x="59" y="379"/>
                    <a:pt x="68" y="376"/>
                    <a:pt x="74" y="372"/>
                  </a:cubicBezTo>
                  <a:cubicBezTo>
                    <a:pt x="80" y="369"/>
                    <a:pt x="85" y="364"/>
                    <a:pt x="78" y="355"/>
                  </a:cubicBezTo>
                  <a:cubicBezTo>
                    <a:pt x="76" y="352"/>
                    <a:pt x="73" y="341"/>
                    <a:pt x="82" y="332"/>
                  </a:cubicBezTo>
                  <a:cubicBezTo>
                    <a:pt x="96" y="317"/>
                    <a:pt x="92" y="283"/>
                    <a:pt x="78" y="275"/>
                  </a:cubicBezTo>
                  <a:cubicBezTo>
                    <a:pt x="78" y="275"/>
                    <a:pt x="78" y="275"/>
                    <a:pt x="78" y="275"/>
                  </a:cubicBezTo>
                  <a:cubicBezTo>
                    <a:pt x="70" y="271"/>
                    <a:pt x="58" y="271"/>
                    <a:pt x="65" y="256"/>
                  </a:cubicBezTo>
                  <a:cubicBezTo>
                    <a:pt x="67" y="251"/>
                    <a:pt x="62" y="246"/>
                    <a:pt x="58" y="243"/>
                  </a:cubicBezTo>
                  <a:cubicBezTo>
                    <a:pt x="58" y="243"/>
                    <a:pt x="58" y="243"/>
                    <a:pt x="58" y="243"/>
                  </a:cubicBezTo>
                  <a:cubicBezTo>
                    <a:pt x="53" y="229"/>
                    <a:pt x="64" y="232"/>
                    <a:pt x="71" y="231"/>
                  </a:cubicBezTo>
                  <a:cubicBezTo>
                    <a:pt x="85" y="231"/>
                    <a:pt x="97" y="229"/>
                    <a:pt x="91" y="210"/>
                  </a:cubicBezTo>
                  <a:cubicBezTo>
                    <a:pt x="90" y="205"/>
                    <a:pt x="93" y="200"/>
                    <a:pt x="97" y="198"/>
                  </a:cubicBezTo>
                  <a:cubicBezTo>
                    <a:pt x="120" y="188"/>
                    <a:pt x="126" y="167"/>
                    <a:pt x="130" y="145"/>
                  </a:cubicBezTo>
                  <a:cubicBezTo>
                    <a:pt x="131" y="143"/>
                    <a:pt x="132" y="141"/>
                    <a:pt x="134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6" y="134"/>
                    <a:pt x="148" y="133"/>
                    <a:pt x="142" y="12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6" name="9Slide.vn 112">
              <a:extLst>
                <a:ext uri="{FF2B5EF4-FFF2-40B4-BE49-F238E27FC236}">
                  <a16:creationId xmlns:a16="http://schemas.microsoft.com/office/drawing/2014/main" id="{4742FC02-497A-4777-A394-3E2765CC3CF7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3883517" y="7215657"/>
              <a:ext cx="1004290" cy="837954"/>
            </a:xfrm>
            <a:custGeom>
              <a:avLst/>
              <a:gdLst>
                <a:gd name="T0" fmla="*/ 310 w 432"/>
                <a:gd name="T1" fmla="*/ 43 h 360"/>
                <a:gd name="T2" fmla="*/ 317 w 432"/>
                <a:gd name="T3" fmla="*/ 52 h 360"/>
                <a:gd name="T4" fmla="*/ 349 w 432"/>
                <a:gd name="T5" fmla="*/ 73 h 360"/>
                <a:gd name="T6" fmla="*/ 358 w 432"/>
                <a:gd name="T7" fmla="*/ 79 h 360"/>
                <a:gd name="T8" fmla="*/ 358 w 432"/>
                <a:gd name="T9" fmla="*/ 79 h 360"/>
                <a:gd name="T10" fmla="*/ 385 w 432"/>
                <a:gd name="T11" fmla="*/ 96 h 360"/>
                <a:gd name="T12" fmla="*/ 397 w 432"/>
                <a:gd name="T13" fmla="*/ 117 h 360"/>
                <a:gd name="T14" fmla="*/ 414 w 432"/>
                <a:gd name="T15" fmla="*/ 155 h 360"/>
                <a:gd name="T16" fmla="*/ 414 w 432"/>
                <a:gd name="T17" fmla="*/ 155 h 360"/>
                <a:gd name="T18" fmla="*/ 430 w 432"/>
                <a:gd name="T19" fmla="*/ 183 h 360"/>
                <a:gd name="T20" fmla="*/ 430 w 432"/>
                <a:gd name="T21" fmla="*/ 183 h 360"/>
                <a:gd name="T22" fmla="*/ 423 w 432"/>
                <a:gd name="T23" fmla="*/ 196 h 360"/>
                <a:gd name="T24" fmla="*/ 428 w 432"/>
                <a:gd name="T25" fmla="*/ 219 h 360"/>
                <a:gd name="T26" fmla="*/ 409 w 432"/>
                <a:gd name="T27" fmla="*/ 218 h 360"/>
                <a:gd name="T28" fmla="*/ 398 w 432"/>
                <a:gd name="T29" fmla="*/ 221 h 360"/>
                <a:gd name="T30" fmla="*/ 373 w 432"/>
                <a:gd name="T31" fmla="*/ 240 h 360"/>
                <a:gd name="T32" fmla="*/ 354 w 432"/>
                <a:gd name="T33" fmla="*/ 292 h 360"/>
                <a:gd name="T34" fmla="*/ 346 w 432"/>
                <a:gd name="T35" fmla="*/ 348 h 360"/>
                <a:gd name="T36" fmla="*/ 322 w 432"/>
                <a:gd name="T37" fmla="*/ 358 h 360"/>
                <a:gd name="T38" fmla="*/ 309 w 432"/>
                <a:gd name="T39" fmla="*/ 333 h 360"/>
                <a:gd name="T40" fmla="*/ 301 w 432"/>
                <a:gd name="T41" fmla="*/ 333 h 360"/>
                <a:gd name="T42" fmla="*/ 260 w 432"/>
                <a:gd name="T43" fmla="*/ 325 h 360"/>
                <a:gd name="T44" fmla="*/ 222 w 432"/>
                <a:gd name="T45" fmla="*/ 343 h 360"/>
                <a:gd name="T46" fmla="*/ 183 w 432"/>
                <a:gd name="T47" fmla="*/ 332 h 360"/>
                <a:gd name="T48" fmla="*/ 169 w 432"/>
                <a:gd name="T49" fmla="*/ 330 h 360"/>
                <a:gd name="T50" fmla="*/ 149 w 432"/>
                <a:gd name="T51" fmla="*/ 282 h 360"/>
                <a:gd name="T52" fmla="*/ 159 w 432"/>
                <a:gd name="T53" fmla="*/ 255 h 360"/>
                <a:gd name="T54" fmla="*/ 136 w 432"/>
                <a:gd name="T55" fmla="*/ 231 h 360"/>
                <a:gd name="T56" fmla="*/ 74 w 432"/>
                <a:gd name="T57" fmla="*/ 237 h 360"/>
                <a:gd name="T58" fmla="*/ 23 w 432"/>
                <a:gd name="T59" fmla="*/ 229 h 360"/>
                <a:gd name="T60" fmla="*/ 21 w 432"/>
                <a:gd name="T61" fmla="*/ 210 h 360"/>
                <a:gd name="T62" fmla="*/ 23 w 432"/>
                <a:gd name="T63" fmla="*/ 176 h 360"/>
                <a:gd name="T64" fmla="*/ 11 w 432"/>
                <a:gd name="T65" fmla="*/ 150 h 360"/>
                <a:gd name="T66" fmla="*/ 7 w 432"/>
                <a:gd name="T67" fmla="*/ 138 h 360"/>
                <a:gd name="T68" fmla="*/ 23 w 432"/>
                <a:gd name="T69" fmla="*/ 136 h 360"/>
                <a:gd name="T70" fmla="*/ 26 w 432"/>
                <a:gd name="T71" fmla="*/ 131 h 360"/>
                <a:gd name="T72" fmla="*/ 45 w 432"/>
                <a:gd name="T73" fmla="*/ 141 h 360"/>
                <a:gd name="T74" fmla="*/ 63 w 432"/>
                <a:gd name="T75" fmla="*/ 147 h 360"/>
                <a:gd name="T76" fmla="*/ 93 w 432"/>
                <a:gd name="T77" fmla="*/ 151 h 360"/>
                <a:gd name="T78" fmla="*/ 122 w 432"/>
                <a:gd name="T79" fmla="*/ 155 h 360"/>
                <a:gd name="T80" fmla="*/ 134 w 432"/>
                <a:gd name="T81" fmla="*/ 144 h 360"/>
                <a:gd name="T82" fmla="*/ 157 w 432"/>
                <a:gd name="T83" fmla="*/ 148 h 360"/>
                <a:gd name="T84" fmla="*/ 179 w 432"/>
                <a:gd name="T85" fmla="*/ 149 h 360"/>
                <a:gd name="T86" fmla="*/ 198 w 432"/>
                <a:gd name="T87" fmla="*/ 116 h 360"/>
                <a:gd name="T88" fmla="*/ 195 w 432"/>
                <a:gd name="T89" fmla="*/ 105 h 360"/>
                <a:gd name="T90" fmla="*/ 188 w 432"/>
                <a:gd name="T91" fmla="*/ 49 h 360"/>
                <a:gd name="T92" fmla="*/ 191 w 432"/>
                <a:gd name="T93" fmla="*/ 39 h 360"/>
                <a:gd name="T94" fmla="*/ 204 w 432"/>
                <a:gd name="T95" fmla="*/ 44 h 360"/>
                <a:gd name="T96" fmla="*/ 232 w 432"/>
                <a:gd name="T97" fmla="*/ 69 h 360"/>
                <a:gd name="T98" fmla="*/ 245 w 432"/>
                <a:gd name="T99" fmla="*/ 84 h 360"/>
                <a:gd name="T100" fmla="*/ 251 w 432"/>
                <a:gd name="T101" fmla="*/ 53 h 360"/>
                <a:gd name="T102" fmla="*/ 264 w 432"/>
                <a:gd name="T103" fmla="*/ 43 h 360"/>
                <a:gd name="T104" fmla="*/ 270 w 432"/>
                <a:gd name="T105" fmla="*/ 32 h 360"/>
                <a:gd name="T106" fmla="*/ 263 w 432"/>
                <a:gd name="T107" fmla="*/ 23 h 360"/>
                <a:gd name="T108" fmla="*/ 255 w 432"/>
                <a:gd name="T109" fmla="*/ 10 h 360"/>
                <a:gd name="T110" fmla="*/ 273 w 432"/>
                <a:gd name="T111" fmla="*/ 5 h 360"/>
                <a:gd name="T112" fmla="*/ 279 w 432"/>
                <a:gd name="T113" fmla="*/ 11 h 360"/>
                <a:gd name="T114" fmla="*/ 302 w 432"/>
                <a:gd name="T115" fmla="*/ 35 h 360"/>
                <a:gd name="T116" fmla="*/ 310 w 432"/>
                <a:gd name="T117" fmla="*/ 4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2" h="360">
                  <a:moveTo>
                    <a:pt x="310" y="43"/>
                  </a:moveTo>
                  <a:cubicBezTo>
                    <a:pt x="314" y="44"/>
                    <a:pt x="302" y="57"/>
                    <a:pt x="317" y="52"/>
                  </a:cubicBezTo>
                  <a:cubicBezTo>
                    <a:pt x="340" y="42"/>
                    <a:pt x="348" y="47"/>
                    <a:pt x="349" y="73"/>
                  </a:cubicBezTo>
                  <a:cubicBezTo>
                    <a:pt x="349" y="85"/>
                    <a:pt x="356" y="76"/>
                    <a:pt x="358" y="79"/>
                  </a:cubicBezTo>
                  <a:cubicBezTo>
                    <a:pt x="358" y="79"/>
                    <a:pt x="358" y="79"/>
                    <a:pt x="358" y="79"/>
                  </a:cubicBezTo>
                  <a:cubicBezTo>
                    <a:pt x="366" y="85"/>
                    <a:pt x="373" y="94"/>
                    <a:pt x="385" y="96"/>
                  </a:cubicBezTo>
                  <a:cubicBezTo>
                    <a:pt x="395" y="98"/>
                    <a:pt x="397" y="108"/>
                    <a:pt x="397" y="117"/>
                  </a:cubicBezTo>
                  <a:cubicBezTo>
                    <a:pt x="395" y="133"/>
                    <a:pt x="404" y="144"/>
                    <a:pt x="414" y="155"/>
                  </a:cubicBezTo>
                  <a:cubicBezTo>
                    <a:pt x="414" y="155"/>
                    <a:pt x="414" y="155"/>
                    <a:pt x="414" y="155"/>
                  </a:cubicBezTo>
                  <a:cubicBezTo>
                    <a:pt x="419" y="164"/>
                    <a:pt x="421" y="176"/>
                    <a:pt x="430" y="183"/>
                  </a:cubicBezTo>
                  <a:cubicBezTo>
                    <a:pt x="430" y="183"/>
                    <a:pt x="430" y="183"/>
                    <a:pt x="430" y="183"/>
                  </a:cubicBezTo>
                  <a:cubicBezTo>
                    <a:pt x="432" y="189"/>
                    <a:pt x="426" y="192"/>
                    <a:pt x="423" y="196"/>
                  </a:cubicBezTo>
                  <a:cubicBezTo>
                    <a:pt x="418" y="204"/>
                    <a:pt x="413" y="213"/>
                    <a:pt x="428" y="219"/>
                  </a:cubicBezTo>
                  <a:cubicBezTo>
                    <a:pt x="419" y="227"/>
                    <a:pt x="414" y="218"/>
                    <a:pt x="409" y="218"/>
                  </a:cubicBezTo>
                  <a:cubicBezTo>
                    <a:pt x="403" y="217"/>
                    <a:pt x="399" y="217"/>
                    <a:pt x="398" y="221"/>
                  </a:cubicBezTo>
                  <a:cubicBezTo>
                    <a:pt x="394" y="234"/>
                    <a:pt x="384" y="237"/>
                    <a:pt x="373" y="240"/>
                  </a:cubicBezTo>
                  <a:cubicBezTo>
                    <a:pt x="361" y="243"/>
                    <a:pt x="348" y="279"/>
                    <a:pt x="354" y="292"/>
                  </a:cubicBezTo>
                  <a:cubicBezTo>
                    <a:pt x="364" y="312"/>
                    <a:pt x="363" y="329"/>
                    <a:pt x="346" y="348"/>
                  </a:cubicBezTo>
                  <a:cubicBezTo>
                    <a:pt x="338" y="358"/>
                    <a:pt x="330" y="360"/>
                    <a:pt x="322" y="358"/>
                  </a:cubicBezTo>
                  <a:cubicBezTo>
                    <a:pt x="311" y="355"/>
                    <a:pt x="308" y="344"/>
                    <a:pt x="309" y="333"/>
                  </a:cubicBezTo>
                  <a:cubicBezTo>
                    <a:pt x="309" y="330"/>
                    <a:pt x="304" y="323"/>
                    <a:pt x="301" y="333"/>
                  </a:cubicBezTo>
                  <a:cubicBezTo>
                    <a:pt x="289" y="328"/>
                    <a:pt x="272" y="346"/>
                    <a:pt x="260" y="325"/>
                  </a:cubicBezTo>
                  <a:cubicBezTo>
                    <a:pt x="257" y="319"/>
                    <a:pt x="226" y="334"/>
                    <a:pt x="222" y="343"/>
                  </a:cubicBezTo>
                  <a:cubicBezTo>
                    <a:pt x="205" y="355"/>
                    <a:pt x="191" y="345"/>
                    <a:pt x="183" y="332"/>
                  </a:cubicBezTo>
                  <a:cubicBezTo>
                    <a:pt x="178" y="324"/>
                    <a:pt x="174" y="333"/>
                    <a:pt x="169" y="330"/>
                  </a:cubicBezTo>
                  <a:cubicBezTo>
                    <a:pt x="156" y="321"/>
                    <a:pt x="143" y="299"/>
                    <a:pt x="149" y="282"/>
                  </a:cubicBezTo>
                  <a:cubicBezTo>
                    <a:pt x="152" y="274"/>
                    <a:pt x="149" y="265"/>
                    <a:pt x="159" y="255"/>
                  </a:cubicBezTo>
                  <a:cubicBezTo>
                    <a:pt x="171" y="245"/>
                    <a:pt x="158" y="229"/>
                    <a:pt x="136" y="231"/>
                  </a:cubicBezTo>
                  <a:cubicBezTo>
                    <a:pt x="115" y="233"/>
                    <a:pt x="95" y="238"/>
                    <a:pt x="74" y="237"/>
                  </a:cubicBezTo>
                  <a:cubicBezTo>
                    <a:pt x="57" y="236"/>
                    <a:pt x="41" y="226"/>
                    <a:pt x="23" y="229"/>
                  </a:cubicBezTo>
                  <a:cubicBezTo>
                    <a:pt x="19" y="229"/>
                    <a:pt x="6" y="219"/>
                    <a:pt x="21" y="210"/>
                  </a:cubicBezTo>
                  <a:cubicBezTo>
                    <a:pt x="36" y="200"/>
                    <a:pt x="31" y="190"/>
                    <a:pt x="23" y="176"/>
                  </a:cubicBezTo>
                  <a:cubicBezTo>
                    <a:pt x="18" y="169"/>
                    <a:pt x="1" y="165"/>
                    <a:pt x="11" y="150"/>
                  </a:cubicBezTo>
                  <a:cubicBezTo>
                    <a:pt x="12" y="149"/>
                    <a:pt x="0" y="144"/>
                    <a:pt x="7" y="138"/>
                  </a:cubicBezTo>
                  <a:cubicBezTo>
                    <a:pt x="10" y="135"/>
                    <a:pt x="18" y="143"/>
                    <a:pt x="23" y="136"/>
                  </a:cubicBezTo>
                  <a:cubicBezTo>
                    <a:pt x="24" y="134"/>
                    <a:pt x="25" y="132"/>
                    <a:pt x="26" y="131"/>
                  </a:cubicBezTo>
                  <a:cubicBezTo>
                    <a:pt x="38" y="123"/>
                    <a:pt x="42" y="137"/>
                    <a:pt x="45" y="141"/>
                  </a:cubicBezTo>
                  <a:cubicBezTo>
                    <a:pt x="51" y="150"/>
                    <a:pt x="57" y="148"/>
                    <a:pt x="63" y="147"/>
                  </a:cubicBezTo>
                  <a:cubicBezTo>
                    <a:pt x="74" y="143"/>
                    <a:pt x="84" y="145"/>
                    <a:pt x="93" y="151"/>
                  </a:cubicBezTo>
                  <a:cubicBezTo>
                    <a:pt x="102" y="157"/>
                    <a:pt x="112" y="155"/>
                    <a:pt x="122" y="155"/>
                  </a:cubicBezTo>
                  <a:cubicBezTo>
                    <a:pt x="125" y="151"/>
                    <a:pt x="128" y="145"/>
                    <a:pt x="134" y="144"/>
                  </a:cubicBezTo>
                  <a:cubicBezTo>
                    <a:pt x="143" y="138"/>
                    <a:pt x="152" y="138"/>
                    <a:pt x="157" y="148"/>
                  </a:cubicBezTo>
                  <a:cubicBezTo>
                    <a:pt x="165" y="163"/>
                    <a:pt x="169" y="161"/>
                    <a:pt x="179" y="149"/>
                  </a:cubicBezTo>
                  <a:cubicBezTo>
                    <a:pt x="188" y="139"/>
                    <a:pt x="203" y="133"/>
                    <a:pt x="198" y="116"/>
                  </a:cubicBezTo>
                  <a:cubicBezTo>
                    <a:pt x="197" y="112"/>
                    <a:pt x="197" y="109"/>
                    <a:pt x="195" y="105"/>
                  </a:cubicBezTo>
                  <a:cubicBezTo>
                    <a:pt x="183" y="88"/>
                    <a:pt x="185" y="68"/>
                    <a:pt x="188" y="49"/>
                  </a:cubicBezTo>
                  <a:cubicBezTo>
                    <a:pt x="188" y="47"/>
                    <a:pt x="183" y="40"/>
                    <a:pt x="191" y="39"/>
                  </a:cubicBezTo>
                  <a:cubicBezTo>
                    <a:pt x="196" y="39"/>
                    <a:pt x="203" y="38"/>
                    <a:pt x="204" y="44"/>
                  </a:cubicBezTo>
                  <a:cubicBezTo>
                    <a:pt x="208" y="59"/>
                    <a:pt x="220" y="66"/>
                    <a:pt x="232" y="69"/>
                  </a:cubicBezTo>
                  <a:cubicBezTo>
                    <a:pt x="240" y="72"/>
                    <a:pt x="235" y="82"/>
                    <a:pt x="245" y="84"/>
                  </a:cubicBezTo>
                  <a:cubicBezTo>
                    <a:pt x="240" y="72"/>
                    <a:pt x="263" y="68"/>
                    <a:pt x="251" y="53"/>
                  </a:cubicBezTo>
                  <a:cubicBezTo>
                    <a:pt x="250" y="53"/>
                    <a:pt x="257" y="43"/>
                    <a:pt x="264" y="43"/>
                  </a:cubicBezTo>
                  <a:cubicBezTo>
                    <a:pt x="273" y="43"/>
                    <a:pt x="269" y="36"/>
                    <a:pt x="270" y="32"/>
                  </a:cubicBezTo>
                  <a:cubicBezTo>
                    <a:pt x="271" y="26"/>
                    <a:pt x="269" y="22"/>
                    <a:pt x="263" y="23"/>
                  </a:cubicBezTo>
                  <a:cubicBezTo>
                    <a:pt x="251" y="24"/>
                    <a:pt x="252" y="15"/>
                    <a:pt x="255" y="10"/>
                  </a:cubicBezTo>
                  <a:cubicBezTo>
                    <a:pt x="258" y="5"/>
                    <a:pt x="265" y="0"/>
                    <a:pt x="273" y="5"/>
                  </a:cubicBezTo>
                  <a:cubicBezTo>
                    <a:pt x="275" y="7"/>
                    <a:pt x="275" y="12"/>
                    <a:pt x="279" y="11"/>
                  </a:cubicBezTo>
                  <a:cubicBezTo>
                    <a:pt x="298" y="8"/>
                    <a:pt x="303" y="18"/>
                    <a:pt x="302" y="35"/>
                  </a:cubicBezTo>
                  <a:cubicBezTo>
                    <a:pt x="302" y="39"/>
                    <a:pt x="306" y="41"/>
                    <a:pt x="310" y="4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7" name="9Slide.vn 113">
              <a:extLst>
                <a:ext uri="{FF2B5EF4-FFF2-40B4-BE49-F238E27FC236}">
                  <a16:creationId xmlns:a16="http://schemas.microsoft.com/office/drawing/2014/main" id="{D7864689-75BA-46D0-9EDC-650FF0A153C7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4690086" y="8568311"/>
              <a:ext cx="62769" cy="72184"/>
            </a:xfrm>
            <a:custGeom>
              <a:avLst/>
              <a:gdLst>
                <a:gd name="T0" fmla="*/ 28 w 28"/>
                <a:gd name="T1" fmla="*/ 6 h 31"/>
                <a:gd name="T2" fmla="*/ 24 w 28"/>
                <a:gd name="T3" fmla="*/ 22 h 31"/>
                <a:gd name="T4" fmla="*/ 7 w 28"/>
                <a:gd name="T5" fmla="*/ 26 h 31"/>
                <a:gd name="T6" fmla="*/ 3 w 28"/>
                <a:gd name="T7" fmla="*/ 7 h 31"/>
                <a:gd name="T8" fmla="*/ 28 w 28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1">
                  <a:moveTo>
                    <a:pt x="28" y="6"/>
                  </a:moveTo>
                  <a:cubicBezTo>
                    <a:pt x="22" y="10"/>
                    <a:pt x="25" y="17"/>
                    <a:pt x="24" y="22"/>
                  </a:cubicBezTo>
                  <a:cubicBezTo>
                    <a:pt x="19" y="26"/>
                    <a:pt x="12" y="31"/>
                    <a:pt x="7" y="26"/>
                  </a:cubicBezTo>
                  <a:cubicBezTo>
                    <a:pt x="3" y="22"/>
                    <a:pt x="0" y="9"/>
                    <a:pt x="3" y="7"/>
                  </a:cubicBezTo>
                  <a:cubicBezTo>
                    <a:pt x="10" y="1"/>
                    <a:pt x="20" y="0"/>
                    <a:pt x="28" y="6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8" name="9Slide.vn 120">
              <a:extLst>
                <a:ext uri="{FF2B5EF4-FFF2-40B4-BE49-F238E27FC236}">
                  <a16:creationId xmlns:a16="http://schemas.microsoft.com/office/drawing/2014/main" id="{1E9850DC-AB03-4F3F-AE92-87D9822BE460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7229054" y="7871585"/>
              <a:ext cx="84737" cy="50214"/>
            </a:xfrm>
            <a:custGeom>
              <a:avLst/>
              <a:gdLst>
                <a:gd name="T0" fmla="*/ 0 w 36"/>
                <a:gd name="T1" fmla="*/ 5 h 21"/>
                <a:gd name="T2" fmla="*/ 23 w 36"/>
                <a:gd name="T3" fmla="*/ 1 h 21"/>
                <a:gd name="T4" fmla="*/ 35 w 36"/>
                <a:gd name="T5" fmla="*/ 9 h 21"/>
                <a:gd name="T6" fmla="*/ 22 w 36"/>
                <a:gd name="T7" fmla="*/ 16 h 21"/>
                <a:gd name="T8" fmla="*/ 0 w 36"/>
                <a:gd name="T9" fmla="*/ 21 h 21"/>
                <a:gd name="T10" fmla="*/ 0 w 36"/>
                <a:gd name="T11" fmla="*/ 5 h 21"/>
                <a:gd name="T12" fmla="*/ 0 w 36"/>
                <a:gd name="T1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1">
                  <a:moveTo>
                    <a:pt x="0" y="5"/>
                  </a:moveTo>
                  <a:cubicBezTo>
                    <a:pt x="7" y="4"/>
                    <a:pt x="15" y="3"/>
                    <a:pt x="23" y="1"/>
                  </a:cubicBezTo>
                  <a:cubicBezTo>
                    <a:pt x="29" y="0"/>
                    <a:pt x="36" y="2"/>
                    <a:pt x="35" y="9"/>
                  </a:cubicBezTo>
                  <a:cubicBezTo>
                    <a:pt x="35" y="14"/>
                    <a:pt x="26" y="19"/>
                    <a:pt x="22" y="16"/>
                  </a:cubicBezTo>
                  <a:cubicBezTo>
                    <a:pt x="13" y="9"/>
                    <a:pt x="8" y="16"/>
                    <a:pt x="0" y="21"/>
                  </a:cubicBezTo>
                  <a:cubicBezTo>
                    <a:pt x="0" y="15"/>
                    <a:pt x="0" y="1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9" name="9Slide.vn 123">
              <a:extLst>
                <a:ext uri="{FF2B5EF4-FFF2-40B4-BE49-F238E27FC236}">
                  <a16:creationId xmlns:a16="http://schemas.microsoft.com/office/drawing/2014/main" id="{B41AE2DF-DA20-4F31-9312-61ABF839698C}"/>
                </a:ext>
              </a:extLst>
            </p:cNvPr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6025843" y="7772230"/>
              <a:ext cx="1203212" cy="723899"/>
            </a:xfrm>
            <a:custGeom>
              <a:avLst/>
              <a:gdLst>
                <a:gd name="connsiteX0" fmla="*/ 406388 w 608622"/>
                <a:gd name="connsiteY0" fmla="*/ 1 h 366170"/>
                <a:gd name="connsiteX1" fmla="*/ 411478 w 608622"/>
                <a:gd name="connsiteY1" fmla="*/ 3585 h 366170"/>
                <a:gd name="connsiteX2" fmla="*/ 416328 w 608622"/>
                <a:gd name="connsiteY2" fmla="*/ 15809 h 366170"/>
                <a:gd name="connsiteX3" fmla="*/ 411748 w 608622"/>
                <a:gd name="connsiteY3" fmla="*/ 27351 h 366170"/>
                <a:gd name="connsiteX4" fmla="*/ 417847 w 608622"/>
                <a:gd name="connsiteY4" fmla="*/ 26921 h 366170"/>
                <a:gd name="connsiteX5" fmla="*/ 439044 w 608622"/>
                <a:gd name="connsiteY5" fmla="*/ 27419 h 366170"/>
                <a:gd name="connsiteX6" fmla="*/ 448465 w 608622"/>
                <a:gd name="connsiteY6" fmla="*/ 27419 h 366170"/>
                <a:gd name="connsiteX7" fmla="*/ 457886 w 608622"/>
                <a:gd name="connsiteY7" fmla="*/ 20337 h 366170"/>
                <a:gd name="connsiteX8" fmla="*/ 536787 w 608622"/>
                <a:gd name="connsiteY8" fmla="*/ 7353 h 366170"/>
                <a:gd name="connsiteX9" fmla="*/ 550919 w 608622"/>
                <a:gd name="connsiteY9" fmla="*/ 4993 h 366170"/>
                <a:gd name="connsiteX10" fmla="*/ 573293 w 608622"/>
                <a:gd name="connsiteY10" fmla="*/ 9714 h 366170"/>
                <a:gd name="connsiteX11" fmla="*/ 574471 w 608622"/>
                <a:gd name="connsiteY11" fmla="*/ 10894 h 366170"/>
                <a:gd name="connsiteX12" fmla="*/ 608622 w 608622"/>
                <a:gd name="connsiteY12" fmla="*/ 55746 h 366170"/>
                <a:gd name="connsiteX13" fmla="*/ 541498 w 608622"/>
                <a:gd name="connsiteY13" fmla="*/ 58107 h 366170"/>
                <a:gd name="connsiteX14" fmla="*/ 530899 w 608622"/>
                <a:gd name="connsiteY14" fmla="*/ 79353 h 366170"/>
                <a:gd name="connsiteX15" fmla="*/ 504991 w 608622"/>
                <a:gd name="connsiteY15" fmla="*/ 106500 h 366170"/>
                <a:gd name="connsiteX16" fmla="*/ 486149 w 608622"/>
                <a:gd name="connsiteY16" fmla="*/ 126565 h 366170"/>
                <a:gd name="connsiteX17" fmla="*/ 470840 w 608622"/>
                <a:gd name="connsiteY17" fmla="*/ 143090 h 366170"/>
                <a:gd name="connsiteX18" fmla="*/ 440222 w 608622"/>
                <a:gd name="connsiteY18" fmla="*/ 148992 h 366170"/>
                <a:gd name="connsiteX19" fmla="*/ 414314 w 608622"/>
                <a:gd name="connsiteY19" fmla="*/ 154893 h 366170"/>
                <a:gd name="connsiteX20" fmla="*/ 377807 w 608622"/>
                <a:gd name="connsiteY20" fmla="*/ 173778 h 366170"/>
                <a:gd name="connsiteX21" fmla="*/ 375452 w 608622"/>
                <a:gd name="connsiteY21" fmla="*/ 220991 h 366170"/>
                <a:gd name="connsiteX22" fmla="*/ 371919 w 608622"/>
                <a:gd name="connsiteY22" fmla="*/ 239876 h 366170"/>
                <a:gd name="connsiteX23" fmla="*/ 362498 w 608622"/>
                <a:gd name="connsiteY23" fmla="*/ 278827 h 366170"/>
                <a:gd name="connsiteX24" fmla="*/ 343656 w 608622"/>
                <a:gd name="connsiteY24" fmla="*/ 289449 h 366170"/>
                <a:gd name="connsiteX25" fmla="*/ 311860 w 608622"/>
                <a:gd name="connsiteY25" fmla="*/ 304794 h 366170"/>
                <a:gd name="connsiteX26" fmla="*/ 270643 w 608622"/>
                <a:gd name="connsiteY26" fmla="*/ 318957 h 366170"/>
                <a:gd name="connsiteX27" fmla="*/ 257689 w 608622"/>
                <a:gd name="connsiteY27" fmla="*/ 295351 h 366170"/>
                <a:gd name="connsiteX28" fmla="*/ 250623 w 608622"/>
                <a:gd name="connsiteY28" fmla="*/ 287089 h 366170"/>
                <a:gd name="connsiteX29" fmla="*/ 228248 w 608622"/>
                <a:gd name="connsiteY29" fmla="*/ 295351 h 366170"/>
                <a:gd name="connsiteX30" fmla="*/ 215295 w 608622"/>
                <a:gd name="connsiteY30" fmla="*/ 301253 h 366170"/>
                <a:gd name="connsiteX31" fmla="*/ 152880 w 608622"/>
                <a:gd name="connsiteY31" fmla="*/ 327220 h 366170"/>
                <a:gd name="connsiteX32" fmla="*/ 156413 w 608622"/>
                <a:gd name="connsiteY32" fmla="*/ 366170 h 366170"/>
                <a:gd name="connsiteX33" fmla="*/ 134038 w 608622"/>
                <a:gd name="connsiteY33" fmla="*/ 303613 h 366170"/>
                <a:gd name="connsiteX34" fmla="*/ 108131 w 608622"/>
                <a:gd name="connsiteY34" fmla="*/ 281187 h 366170"/>
                <a:gd name="connsiteX35" fmla="*/ 55137 w 608622"/>
                <a:gd name="connsiteY35" fmla="*/ 262302 h 366170"/>
                <a:gd name="connsiteX36" fmla="*/ 28052 w 608622"/>
                <a:gd name="connsiteY36" fmla="*/ 257581 h 366170"/>
                <a:gd name="connsiteX37" fmla="*/ 2144 w 608622"/>
                <a:gd name="connsiteY37" fmla="*/ 250499 h 366170"/>
                <a:gd name="connsiteX38" fmla="*/ 8032 w 608622"/>
                <a:gd name="connsiteY38" fmla="*/ 230433 h 366170"/>
                <a:gd name="connsiteX39" fmla="*/ 15098 w 608622"/>
                <a:gd name="connsiteY39" fmla="*/ 209188 h 366170"/>
                <a:gd name="connsiteX40" fmla="*/ 29230 w 608622"/>
                <a:gd name="connsiteY40" fmla="*/ 192663 h 366170"/>
                <a:gd name="connsiteX41" fmla="*/ 31585 w 608622"/>
                <a:gd name="connsiteY41" fmla="*/ 195024 h 366170"/>
                <a:gd name="connsiteX42" fmla="*/ 82223 w 608622"/>
                <a:gd name="connsiteY42" fmla="*/ 211548 h 366170"/>
                <a:gd name="connsiteX43" fmla="*/ 121085 w 608622"/>
                <a:gd name="connsiteY43" fmla="*/ 215089 h 366170"/>
                <a:gd name="connsiteX44" fmla="*/ 148170 w 608622"/>
                <a:gd name="connsiteY44" fmla="*/ 211548 h 366170"/>
                <a:gd name="connsiteX45" fmla="*/ 177611 w 608622"/>
                <a:gd name="connsiteY45" fmla="*/ 203286 h 366170"/>
                <a:gd name="connsiteX46" fmla="*/ 210584 w 608622"/>
                <a:gd name="connsiteY46" fmla="*/ 177319 h 366170"/>
                <a:gd name="connsiteX47" fmla="*/ 241202 w 608622"/>
                <a:gd name="connsiteY47" fmla="*/ 138369 h 366170"/>
                <a:gd name="connsiteX48" fmla="*/ 264755 w 608622"/>
                <a:gd name="connsiteY48" fmla="*/ 117123 h 366170"/>
                <a:gd name="connsiteX49" fmla="*/ 320103 w 608622"/>
                <a:gd name="connsiteY49" fmla="*/ 120664 h 366170"/>
                <a:gd name="connsiteX50" fmla="*/ 333057 w 608622"/>
                <a:gd name="connsiteY50" fmla="*/ 98238 h 366170"/>
                <a:gd name="connsiteX51" fmla="*/ 320103 w 608622"/>
                <a:gd name="connsiteY51" fmla="*/ 48664 h 366170"/>
                <a:gd name="connsiteX52" fmla="*/ 324814 w 608622"/>
                <a:gd name="connsiteY52" fmla="*/ 41583 h 366170"/>
                <a:gd name="connsiteX53" fmla="*/ 387228 w 608622"/>
                <a:gd name="connsiteY53" fmla="*/ 27419 h 366170"/>
                <a:gd name="connsiteX54" fmla="*/ 388083 w 608622"/>
                <a:gd name="connsiteY54" fmla="*/ 27419 h 366170"/>
                <a:gd name="connsiteX55" fmla="*/ 392663 w 608622"/>
                <a:gd name="connsiteY55" fmla="*/ 4749 h 366170"/>
                <a:gd name="connsiteX56" fmla="*/ 406388 w 608622"/>
                <a:gd name="connsiteY56" fmla="*/ 1 h 366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08622" h="366170">
                  <a:moveTo>
                    <a:pt x="406388" y="1"/>
                  </a:moveTo>
                  <a:cubicBezTo>
                    <a:pt x="408024" y="19"/>
                    <a:pt x="409714" y="965"/>
                    <a:pt x="411478" y="3585"/>
                  </a:cubicBezTo>
                  <a:cubicBezTo>
                    <a:pt x="413830" y="7659"/>
                    <a:pt x="415887" y="11734"/>
                    <a:pt x="416328" y="15809"/>
                  </a:cubicBezTo>
                  <a:lnTo>
                    <a:pt x="411748" y="27351"/>
                  </a:lnTo>
                  <a:lnTo>
                    <a:pt x="417847" y="26921"/>
                  </a:lnTo>
                  <a:cubicBezTo>
                    <a:pt x="424913" y="29411"/>
                    <a:pt x="431979" y="38042"/>
                    <a:pt x="439044" y="27419"/>
                  </a:cubicBezTo>
                  <a:cubicBezTo>
                    <a:pt x="442577" y="25058"/>
                    <a:pt x="444932" y="36861"/>
                    <a:pt x="448465" y="27419"/>
                  </a:cubicBezTo>
                  <a:cubicBezTo>
                    <a:pt x="449643" y="22697"/>
                    <a:pt x="451998" y="17976"/>
                    <a:pt x="457886" y="20337"/>
                  </a:cubicBezTo>
                  <a:cubicBezTo>
                    <a:pt x="487327" y="36861"/>
                    <a:pt x="510879" y="15616"/>
                    <a:pt x="536787" y="7353"/>
                  </a:cubicBezTo>
                  <a:cubicBezTo>
                    <a:pt x="541498" y="6173"/>
                    <a:pt x="546208" y="2632"/>
                    <a:pt x="550919" y="4993"/>
                  </a:cubicBezTo>
                  <a:cubicBezTo>
                    <a:pt x="557984" y="9714"/>
                    <a:pt x="562695" y="22697"/>
                    <a:pt x="573293" y="9714"/>
                  </a:cubicBezTo>
                  <a:cubicBezTo>
                    <a:pt x="573293" y="9714"/>
                    <a:pt x="574471" y="9714"/>
                    <a:pt x="574471" y="10894"/>
                  </a:cubicBezTo>
                  <a:cubicBezTo>
                    <a:pt x="578004" y="32140"/>
                    <a:pt x="607445" y="33320"/>
                    <a:pt x="608622" y="55746"/>
                  </a:cubicBezTo>
                  <a:cubicBezTo>
                    <a:pt x="586247" y="43943"/>
                    <a:pt x="565050" y="67550"/>
                    <a:pt x="541498" y="58107"/>
                  </a:cubicBezTo>
                  <a:cubicBezTo>
                    <a:pt x="532077" y="54566"/>
                    <a:pt x="530899" y="72271"/>
                    <a:pt x="530899" y="79353"/>
                  </a:cubicBezTo>
                  <a:cubicBezTo>
                    <a:pt x="534432" y="100598"/>
                    <a:pt x="520300" y="106500"/>
                    <a:pt x="504991" y="106500"/>
                  </a:cubicBezTo>
                  <a:cubicBezTo>
                    <a:pt x="489682" y="107680"/>
                    <a:pt x="484971" y="112402"/>
                    <a:pt x="486149" y="126565"/>
                  </a:cubicBezTo>
                  <a:cubicBezTo>
                    <a:pt x="474373" y="125385"/>
                    <a:pt x="476728" y="138369"/>
                    <a:pt x="470840" y="143090"/>
                  </a:cubicBezTo>
                  <a:cubicBezTo>
                    <a:pt x="462597" y="150172"/>
                    <a:pt x="456708" y="173778"/>
                    <a:pt x="440222" y="148992"/>
                  </a:cubicBezTo>
                  <a:cubicBezTo>
                    <a:pt x="430801" y="136008"/>
                    <a:pt x="421380" y="151352"/>
                    <a:pt x="414314" y="154893"/>
                  </a:cubicBezTo>
                  <a:cubicBezTo>
                    <a:pt x="401360" y="160795"/>
                    <a:pt x="384873" y="157254"/>
                    <a:pt x="377807" y="173778"/>
                  </a:cubicBezTo>
                  <a:cubicBezTo>
                    <a:pt x="374274" y="189122"/>
                    <a:pt x="360143" y="204466"/>
                    <a:pt x="375452" y="220991"/>
                  </a:cubicBezTo>
                  <a:cubicBezTo>
                    <a:pt x="382518" y="228073"/>
                    <a:pt x="373097" y="232794"/>
                    <a:pt x="371919" y="239876"/>
                  </a:cubicBezTo>
                  <a:cubicBezTo>
                    <a:pt x="371919" y="252860"/>
                    <a:pt x="358965" y="263482"/>
                    <a:pt x="362498" y="278827"/>
                  </a:cubicBezTo>
                  <a:cubicBezTo>
                    <a:pt x="363676" y="284728"/>
                    <a:pt x="357787" y="296531"/>
                    <a:pt x="343656" y="289449"/>
                  </a:cubicBezTo>
                  <a:cubicBezTo>
                    <a:pt x="330702" y="283548"/>
                    <a:pt x="315393" y="282367"/>
                    <a:pt x="311860" y="304794"/>
                  </a:cubicBezTo>
                  <a:cubicBezTo>
                    <a:pt x="307149" y="330761"/>
                    <a:pt x="283597" y="314236"/>
                    <a:pt x="270643" y="318957"/>
                  </a:cubicBezTo>
                  <a:cubicBezTo>
                    <a:pt x="262400" y="321318"/>
                    <a:pt x="250623" y="310695"/>
                    <a:pt x="257689" y="295351"/>
                  </a:cubicBezTo>
                  <a:cubicBezTo>
                    <a:pt x="260044" y="290630"/>
                    <a:pt x="254156" y="288269"/>
                    <a:pt x="250623" y="287089"/>
                  </a:cubicBezTo>
                  <a:cubicBezTo>
                    <a:pt x="241202" y="285908"/>
                    <a:pt x="229426" y="289449"/>
                    <a:pt x="228248" y="295351"/>
                  </a:cubicBezTo>
                  <a:cubicBezTo>
                    <a:pt x="227071" y="308334"/>
                    <a:pt x="221183" y="301253"/>
                    <a:pt x="215295" y="301253"/>
                  </a:cubicBezTo>
                  <a:cubicBezTo>
                    <a:pt x="190564" y="301253"/>
                    <a:pt x="169367" y="311875"/>
                    <a:pt x="152880" y="327220"/>
                  </a:cubicBezTo>
                  <a:cubicBezTo>
                    <a:pt x="142282" y="337842"/>
                    <a:pt x="156413" y="352006"/>
                    <a:pt x="156413" y="366170"/>
                  </a:cubicBezTo>
                  <a:cubicBezTo>
                    <a:pt x="124617" y="353187"/>
                    <a:pt x="136394" y="324859"/>
                    <a:pt x="134038" y="303613"/>
                  </a:cubicBezTo>
                  <a:cubicBezTo>
                    <a:pt x="132861" y="290630"/>
                    <a:pt x="119907" y="283548"/>
                    <a:pt x="108131" y="281187"/>
                  </a:cubicBezTo>
                  <a:cubicBezTo>
                    <a:pt x="90466" y="277646"/>
                    <a:pt x="70447" y="274105"/>
                    <a:pt x="55137" y="262302"/>
                  </a:cubicBezTo>
                  <a:cubicBezTo>
                    <a:pt x="46894" y="256400"/>
                    <a:pt x="41006" y="248138"/>
                    <a:pt x="28052" y="257581"/>
                  </a:cubicBezTo>
                  <a:cubicBezTo>
                    <a:pt x="20986" y="263482"/>
                    <a:pt x="8032" y="256400"/>
                    <a:pt x="2144" y="250499"/>
                  </a:cubicBezTo>
                  <a:cubicBezTo>
                    <a:pt x="-2566" y="244597"/>
                    <a:pt x="967" y="235155"/>
                    <a:pt x="8032" y="230433"/>
                  </a:cubicBezTo>
                  <a:cubicBezTo>
                    <a:pt x="16276" y="224532"/>
                    <a:pt x="15098" y="216270"/>
                    <a:pt x="15098" y="209188"/>
                  </a:cubicBezTo>
                  <a:cubicBezTo>
                    <a:pt x="15098" y="198565"/>
                    <a:pt x="17453" y="191483"/>
                    <a:pt x="29230" y="192663"/>
                  </a:cubicBezTo>
                  <a:cubicBezTo>
                    <a:pt x="30407" y="193844"/>
                    <a:pt x="30407" y="195024"/>
                    <a:pt x="31585" y="195024"/>
                  </a:cubicBezTo>
                  <a:cubicBezTo>
                    <a:pt x="46894" y="205647"/>
                    <a:pt x="63381" y="211548"/>
                    <a:pt x="82223" y="211548"/>
                  </a:cubicBezTo>
                  <a:cubicBezTo>
                    <a:pt x="95177" y="211548"/>
                    <a:pt x="108131" y="210368"/>
                    <a:pt x="121085" y="215089"/>
                  </a:cubicBezTo>
                  <a:cubicBezTo>
                    <a:pt x="130506" y="218630"/>
                    <a:pt x="141104" y="218630"/>
                    <a:pt x="148170" y="211548"/>
                  </a:cubicBezTo>
                  <a:cubicBezTo>
                    <a:pt x="157591" y="204466"/>
                    <a:pt x="167012" y="203286"/>
                    <a:pt x="177611" y="203286"/>
                  </a:cubicBezTo>
                  <a:cubicBezTo>
                    <a:pt x="196453" y="204466"/>
                    <a:pt x="207051" y="192663"/>
                    <a:pt x="210584" y="177319"/>
                  </a:cubicBezTo>
                  <a:cubicBezTo>
                    <a:pt x="212939" y="157254"/>
                    <a:pt x="228248" y="146631"/>
                    <a:pt x="241202" y="138369"/>
                  </a:cubicBezTo>
                  <a:cubicBezTo>
                    <a:pt x="251801" y="132467"/>
                    <a:pt x="257689" y="125385"/>
                    <a:pt x="264755" y="117123"/>
                  </a:cubicBezTo>
                  <a:cubicBezTo>
                    <a:pt x="282419" y="133647"/>
                    <a:pt x="302439" y="120664"/>
                    <a:pt x="320103" y="120664"/>
                  </a:cubicBezTo>
                  <a:cubicBezTo>
                    <a:pt x="333057" y="121844"/>
                    <a:pt x="334235" y="106500"/>
                    <a:pt x="333057" y="98238"/>
                  </a:cubicBezTo>
                  <a:cubicBezTo>
                    <a:pt x="330702" y="80533"/>
                    <a:pt x="327169" y="64009"/>
                    <a:pt x="320103" y="48664"/>
                  </a:cubicBezTo>
                  <a:cubicBezTo>
                    <a:pt x="316570" y="40402"/>
                    <a:pt x="322459" y="43943"/>
                    <a:pt x="324814" y="41583"/>
                  </a:cubicBezTo>
                  <a:cubicBezTo>
                    <a:pt x="342478" y="23878"/>
                    <a:pt x="364853" y="23878"/>
                    <a:pt x="387228" y="27419"/>
                  </a:cubicBezTo>
                  <a:lnTo>
                    <a:pt x="388083" y="27419"/>
                  </a:lnTo>
                  <a:lnTo>
                    <a:pt x="392663" y="4749"/>
                  </a:lnTo>
                  <a:cubicBezTo>
                    <a:pt x="397073" y="8241"/>
                    <a:pt x="401482" y="-53"/>
                    <a:pt x="406388" y="1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70" name="9Slide.vn 127">
              <a:extLst>
                <a:ext uri="{FF2B5EF4-FFF2-40B4-BE49-F238E27FC236}">
                  <a16:creationId xmlns:a16="http://schemas.microsoft.com/office/drawing/2014/main" id="{770F8769-D429-4803-A032-88A116A1999A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6382844" y="8464839"/>
              <a:ext cx="153909" cy="132673"/>
            </a:xfrm>
            <a:custGeom>
              <a:avLst/>
              <a:gdLst>
                <a:gd name="connsiteX0" fmla="*/ 99099 w 201966"/>
                <a:gd name="connsiteY0" fmla="*/ 1188 h 174099"/>
                <a:gd name="connsiteX1" fmla="*/ 134191 w 201966"/>
                <a:gd name="connsiteY1" fmla="*/ 18818 h 174099"/>
                <a:gd name="connsiteX2" fmla="*/ 131983 w 201966"/>
                <a:gd name="connsiteY2" fmla="*/ 20204 h 174099"/>
                <a:gd name="connsiteX3" fmla="*/ 132663 w 201966"/>
                <a:gd name="connsiteY3" fmla="*/ 20121 h 174099"/>
                <a:gd name="connsiteX4" fmla="*/ 132733 w 201966"/>
                <a:gd name="connsiteY4" fmla="*/ 21351 h 174099"/>
                <a:gd name="connsiteX5" fmla="*/ 134191 w 201966"/>
                <a:gd name="connsiteY5" fmla="*/ 18818 h 174099"/>
                <a:gd name="connsiteX6" fmla="*/ 170512 w 201966"/>
                <a:gd name="connsiteY6" fmla="*/ 52272 h 174099"/>
                <a:gd name="connsiteX7" fmla="*/ 170512 w 201966"/>
                <a:gd name="connsiteY7" fmla="*/ 116138 h 174099"/>
                <a:gd name="connsiteX8" fmla="*/ 161432 w 201966"/>
                <a:gd name="connsiteY8" fmla="*/ 122220 h 174099"/>
                <a:gd name="connsiteX9" fmla="*/ 155378 w 201966"/>
                <a:gd name="connsiteY9" fmla="*/ 173921 h 174099"/>
                <a:gd name="connsiteX10" fmla="*/ 52469 w 201966"/>
                <a:gd name="connsiteY10" fmla="*/ 119179 h 174099"/>
                <a:gd name="connsiteX11" fmla="*/ 46415 w 201966"/>
                <a:gd name="connsiteY11" fmla="*/ 97890 h 174099"/>
                <a:gd name="connsiteX12" fmla="*/ 13120 w 201966"/>
                <a:gd name="connsiteY12" fmla="*/ 40107 h 174099"/>
                <a:gd name="connsiteX13" fmla="*/ 99099 w 201966"/>
                <a:gd name="connsiteY13" fmla="*/ 1188 h 17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1966" h="174099">
                  <a:moveTo>
                    <a:pt x="99099" y="1188"/>
                  </a:moveTo>
                  <a:cubicBezTo>
                    <a:pt x="110355" y="3422"/>
                    <a:pt x="122084" y="8934"/>
                    <a:pt x="134191" y="18818"/>
                  </a:cubicBezTo>
                  <a:lnTo>
                    <a:pt x="131983" y="20204"/>
                  </a:lnTo>
                  <a:lnTo>
                    <a:pt x="132663" y="20121"/>
                  </a:lnTo>
                  <a:lnTo>
                    <a:pt x="132733" y="21351"/>
                  </a:lnTo>
                  <a:lnTo>
                    <a:pt x="134191" y="18818"/>
                  </a:lnTo>
                  <a:cubicBezTo>
                    <a:pt x="149325" y="21859"/>
                    <a:pt x="152351" y="43148"/>
                    <a:pt x="170512" y="52272"/>
                  </a:cubicBezTo>
                  <a:cubicBezTo>
                    <a:pt x="197753" y="67478"/>
                    <a:pt x="224993" y="94849"/>
                    <a:pt x="170512" y="116138"/>
                  </a:cubicBezTo>
                  <a:cubicBezTo>
                    <a:pt x="167485" y="119179"/>
                    <a:pt x="161432" y="122220"/>
                    <a:pt x="161432" y="122220"/>
                  </a:cubicBezTo>
                  <a:cubicBezTo>
                    <a:pt x="170512" y="140467"/>
                    <a:pt x="179592" y="176962"/>
                    <a:pt x="155378" y="173921"/>
                  </a:cubicBezTo>
                  <a:cubicBezTo>
                    <a:pt x="119057" y="167838"/>
                    <a:pt x="85763" y="140467"/>
                    <a:pt x="52469" y="119179"/>
                  </a:cubicBezTo>
                  <a:cubicBezTo>
                    <a:pt x="46415" y="116138"/>
                    <a:pt x="49442" y="103973"/>
                    <a:pt x="46415" y="97890"/>
                  </a:cubicBezTo>
                  <a:cubicBezTo>
                    <a:pt x="34308" y="79643"/>
                    <a:pt x="-26227" y="82684"/>
                    <a:pt x="13120" y="40107"/>
                  </a:cubicBezTo>
                  <a:cubicBezTo>
                    <a:pt x="35821" y="17297"/>
                    <a:pt x="65332" y="-5512"/>
                    <a:pt x="99099" y="118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71" name="9Slide.vn 128">
              <a:extLst>
                <a:ext uri="{FF2B5EF4-FFF2-40B4-BE49-F238E27FC236}">
                  <a16:creationId xmlns:a16="http://schemas.microsoft.com/office/drawing/2014/main" id="{59B47EA3-85D2-4ECF-8402-5C5704F46EC7}"/>
                </a:ext>
              </a:extLst>
            </p:cNvPr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6542933" y="8641678"/>
              <a:ext cx="109609" cy="69523"/>
            </a:xfrm>
            <a:custGeom>
              <a:avLst/>
              <a:gdLst>
                <a:gd name="connsiteX0" fmla="*/ 9413 w 55444"/>
                <a:gd name="connsiteY0" fmla="*/ 294 h 35167"/>
                <a:gd name="connsiteX1" fmla="*/ 17783 w 55444"/>
                <a:gd name="connsiteY1" fmla="*/ 2483 h 35167"/>
                <a:gd name="connsiteX2" fmla="*/ 36579 w 55444"/>
                <a:gd name="connsiteY2" fmla="*/ 8320 h 35167"/>
                <a:gd name="connsiteX3" fmla="*/ 55375 w 55444"/>
                <a:gd name="connsiteY3" fmla="*/ 19993 h 35167"/>
                <a:gd name="connsiteX4" fmla="*/ 38929 w 55444"/>
                <a:gd name="connsiteY4" fmla="*/ 31666 h 35167"/>
                <a:gd name="connsiteX5" fmla="*/ 20133 w 55444"/>
                <a:gd name="connsiteY5" fmla="*/ 35167 h 35167"/>
                <a:gd name="connsiteX6" fmla="*/ 2511 w 55444"/>
                <a:gd name="connsiteY6" fmla="*/ 30498 h 35167"/>
                <a:gd name="connsiteX7" fmla="*/ 3686 w 55444"/>
                <a:gd name="connsiteY7" fmla="*/ 5985 h 35167"/>
                <a:gd name="connsiteX8" fmla="*/ 9413 w 55444"/>
                <a:gd name="connsiteY8" fmla="*/ 294 h 35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44" h="35167">
                  <a:moveTo>
                    <a:pt x="9413" y="294"/>
                  </a:moveTo>
                  <a:cubicBezTo>
                    <a:pt x="11616" y="-435"/>
                    <a:pt x="14259" y="149"/>
                    <a:pt x="17783" y="2483"/>
                  </a:cubicBezTo>
                  <a:cubicBezTo>
                    <a:pt x="23657" y="5985"/>
                    <a:pt x="31880" y="4818"/>
                    <a:pt x="36579" y="8320"/>
                  </a:cubicBezTo>
                  <a:cubicBezTo>
                    <a:pt x="42453" y="11822"/>
                    <a:pt x="56550" y="5985"/>
                    <a:pt x="55375" y="19993"/>
                  </a:cubicBezTo>
                  <a:cubicBezTo>
                    <a:pt x="54201" y="30498"/>
                    <a:pt x="44803" y="28164"/>
                    <a:pt x="38929" y="31666"/>
                  </a:cubicBezTo>
                  <a:cubicBezTo>
                    <a:pt x="31880" y="35167"/>
                    <a:pt x="26006" y="34000"/>
                    <a:pt x="20133" y="35167"/>
                  </a:cubicBezTo>
                  <a:cubicBezTo>
                    <a:pt x="14259" y="34000"/>
                    <a:pt x="3686" y="37502"/>
                    <a:pt x="2511" y="30498"/>
                  </a:cubicBezTo>
                  <a:cubicBezTo>
                    <a:pt x="161" y="23495"/>
                    <a:pt x="-2188" y="14156"/>
                    <a:pt x="3686" y="5985"/>
                  </a:cubicBezTo>
                  <a:cubicBezTo>
                    <a:pt x="5448" y="3067"/>
                    <a:pt x="7210" y="1024"/>
                    <a:pt x="9413" y="29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EFEA247C-0B3E-47B0-BAAD-0B857FD050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8" r="28750"/>
            <a:stretch/>
          </p:blipFill>
          <p:spPr>
            <a:xfrm>
              <a:off x="5170249" y="7628214"/>
              <a:ext cx="207658" cy="291088"/>
            </a:xfrm>
            <a:prstGeom prst="rect">
              <a:avLst/>
            </a:prstGeom>
          </p:spPr>
        </p:pic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3F1D4FC-5B68-4804-8C4F-35BC4D46C7C1}"/>
                </a:ext>
              </a:extLst>
            </p:cNvPr>
            <p:cNvSpPr txBox="1"/>
            <p:nvPr/>
          </p:nvSpPr>
          <p:spPr>
            <a:xfrm>
              <a:off x="5302074" y="7635259"/>
              <a:ext cx="1045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053F7B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</a:rPr>
                <a:t>VĨNH PHÚC</a:t>
              </a:r>
            </a:p>
          </p:txBody>
        </p:sp>
      </p:grpSp>
      <p:sp>
        <p:nvSpPr>
          <p:cNvPr id="219" name="Rectangle 218">
            <a:extLst>
              <a:ext uri="{FF2B5EF4-FFF2-40B4-BE49-F238E27FC236}">
                <a16:creationId xmlns:a16="http://schemas.microsoft.com/office/drawing/2014/main" id="{8F880307-72E0-424D-904C-088883B347B8}"/>
              </a:ext>
            </a:extLst>
          </p:cNvPr>
          <p:cNvSpPr/>
          <p:nvPr/>
        </p:nvSpPr>
        <p:spPr>
          <a:xfrm>
            <a:off x="773225" y="1445542"/>
            <a:ext cx="2147506" cy="2329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13" name="Chart 212">
            <a:extLst>
              <a:ext uri="{FF2B5EF4-FFF2-40B4-BE49-F238E27FC236}">
                <a16:creationId xmlns:a16="http://schemas.microsoft.com/office/drawing/2014/main" id="{03407D3C-C471-4777-B73F-4B74621A1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891962"/>
              </p:ext>
            </p:extLst>
          </p:nvPr>
        </p:nvGraphicFramePr>
        <p:xfrm>
          <a:off x="95974" y="943797"/>
          <a:ext cx="2980260" cy="309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4"/>
          </a:graphicData>
        </a:graphic>
      </p:graphicFrame>
      <p:sp>
        <p:nvSpPr>
          <p:cNvPr id="214" name="Rectangle 213">
            <a:extLst>
              <a:ext uri="{FF2B5EF4-FFF2-40B4-BE49-F238E27FC236}">
                <a16:creationId xmlns:a16="http://schemas.microsoft.com/office/drawing/2014/main" id="{2AEC0660-BC78-45C6-B85D-BA691236A328}"/>
              </a:ext>
            </a:extLst>
          </p:cNvPr>
          <p:cNvSpPr/>
          <p:nvPr/>
        </p:nvSpPr>
        <p:spPr>
          <a:xfrm>
            <a:off x="3403683" y="1455727"/>
            <a:ext cx="2147506" cy="2329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15" name="Chart 214">
            <a:extLst>
              <a:ext uri="{FF2B5EF4-FFF2-40B4-BE49-F238E27FC236}">
                <a16:creationId xmlns:a16="http://schemas.microsoft.com/office/drawing/2014/main" id="{A7575C32-394F-4FA3-9B9E-024751F6C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157289"/>
              </p:ext>
            </p:extLst>
          </p:nvPr>
        </p:nvGraphicFramePr>
        <p:xfrm>
          <a:off x="2163815" y="1637530"/>
          <a:ext cx="4403114" cy="1910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5"/>
          </a:graphicData>
        </a:graphic>
      </p:graphicFrame>
      <p:sp>
        <p:nvSpPr>
          <p:cNvPr id="216" name="TextBox 215">
            <a:extLst>
              <a:ext uri="{FF2B5EF4-FFF2-40B4-BE49-F238E27FC236}">
                <a16:creationId xmlns:a16="http://schemas.microsoft.com/office/drawing/2014/main" id="{3C62DE03-B8CC-422A-8119-722F4FF03149}"/>
              </a:ext>
            </a:extLst>
          </p:cNvPr>
          <p:cNvSpPr txBox="1"/>
          <p:nvPr/>
        </p:nvSpPr>
        <p:spPr>
          <a:xfrm>
            <a:off x="3437611" y="2291398"/>
            <a:ext cx="182064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9,96</a:t>
            </a:r>
            <a:r>
              <a:rPr lang="en-US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D7D31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100" dirty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100" dirty="0" err="1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100" dirty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dirty="0" err="1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kỳ</a:t>
            </a:r>
            <a:endParaRPr lang="en-US" sz="1100" dirty="0">
              <a:solidFill>
                <a:srgbClr val="ED7D31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F2ED07A-AE4C-4869-A3C9-23C52405CC55}"/>
              </a:ext>
            </a:extLst>
          </p:cNvPr>
          <p:cNvSpPr txBox="1"/>
          <p:nvPr/>
        </p:nvSpPr>
        <p:spPr>
          <a:xfrm>
            <a:off x="3402083" y="1477283"/>
            <a:ext cx="2147506" cy="27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4000"/>
              </a:lnSpc>
            </a:pP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VĐT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thực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hiện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NSNN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A1B411C-B055-459E-8503-A1B1A84EE521}"/>
              </a:ext>
            </a:extLst>
          </p:cNvPr>
          <p:cNvSpPr txBox="1"/>
          <p:nvPr/>
        </p:nvSpPr>
        <p:spPr>
          <a:xfrm>
            <a:off x="3402084" y="3417721"/>
            <a:ext cx="2168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=5,98% </a:t>
            </a:r>
            <a:r>
              <a:rPr lang="en-US" sz="1600" b="1" i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kế</a:t>
            </a:r>
            <a:r>
              <a:rPr lang="en-US" sz="1600" b="1" i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600" b="1" i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hoạch</a:t>
            </a:r>
            <a:endParaRPr lang="en-US" sz="1600" b="1" i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432FDFF0-42A5-481A-B79D-F67B18D5E40B}"/>
              </a:ext>
            </a:extLst>
          </p:cNvPr>
          <p:cNvSpPr txBox="1"/>
          <p:nvPr/>
        </p:nvSpPr>
        <p:spPr>
          <a:xfrm>
            <a:off x="725563" y="1453362"/>
            <a:ext cx="2195168" cy="27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4000"/>
              </a:lnSpc>
            </a:pP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Cơ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cấu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B712BC46-76BB-419F-9584-3256162BE7FF}"/>
              </a:ext>
            </a:extLst>
          </p:cNvPr>
          <p:cNvSpPr/>
          <p:nvPr/>
        </p:nvSpPr>
        <p:spPr>
          <a:xfrm>
            <a:off x="649566" y="5235005"/>
            <a:ext cx="1614224" cy="1697042"/>
          </a:xfrm>
          <a:prstGeom prst="roundRect">
            <a:avLst>
              <a:gd name="adj" fmla="val 7854"/>
            </a:avLst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</a:endParaRP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E11BC77-FCBC-4109-8AF6-8BC2E0F24C04}"/>
              </a:ext>
            </a:extLst>
          </p:cNvPr>
          <p:cNvGrpSpPr/>
          <p:nvPr/>
        </p:nvGrpSpPr>
        <p:grpSpPr>
          <a:xfrm>
            <a:off x="808733" y="5445809"/>
            <a:ext cx="702731" cy="730574"/>
            <a:chOff x="6395886" y="6855728"/>
            <a:chExt cx="3801016" cy="3801015"/>
          </a:xfrm>
          <a:solidFill>
            <a:srgbClr val="FFC000"/>
          </a:solidFill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8C70464-B538-40D4-925E-92565FC535DA}"/>
                </a:ext>
              </a:extLst>
            </p:cNvPr>
            <p:cNvSpPr/>
            <p:nvPr/>
          </p:nvSpPr>
          <p:spPr>
            <a:xfrm>
              <a:off x="6395886" y="6855728"/>
              <a:ext cx="3801016" cy="3801015"/>
            </a:xfrm>
            <a:prstGeom prst="ellipse">
              <a:avLst/>
            </a:prstGeom>
            <a:solidFill>
              <a:srgbClr val="70AD47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98" b="1" dirty="0">
                <a:solidFill>
                  <a:schemeClr val="bg1"/>
                </a:solidFill>
                <a:latin typeface="Roboto Bold" charset="0"/>
              </a:endParaRPr>
            </a:p>
          </p:txBody>
        </p:sp>
        <p:sp>
          <p:nvSpPr>
            <p:cNvPr id="224" name="Text Box 286">
              <a:extLst>
                <a:ext uri="{FF2B5EF4-FFF2-40B4-BE49-F238E27FC236}">
                  <a16:creationId xmlns:a16="http://schemas.microsoft.com/office/drawing/2014/main" id="{25DEF689-9D41-42F7-8A8F-5642F45F5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344" y="7448803"/>
              <a:ext cx="2800571" cy="2562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pPr algn="ctr"/>
              <a:r>
                <a:rPr lang="en-US" sz="1600" b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07</a:t>
              </a:r>
              <a:endParaRPr lang="en-US" sz="16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dự</a:t>
              </a:r>
              <a:r>
                <a:rPr lang="en-US" sz="1600" b="1" dirty="0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án</a:t>
              </a:r>
              <a:endParaRPr lang="en-US" sz="16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</p:txBody>
        </p:sp>
      </p:grpSp>
      <p:sp>
        <p:nvSpPr>
          <p:cNvPr id="225" name="TextBox 224">
            <a:extLst>
              <a:ext uri="{FF2B5EF4-FFF2-40B4-BE49-F238E27FC236}">
                <a16:creationId xmlns:a16="http://schemas.microsoft.com/office/drawing/2014/main" id="{193F423D-8B5B-42A7-8B86-AD9CA269EB8C}"/>
              </a:ext>
            </a:extLst>
          </p:cNvPr>
          <p:cNvSpPr txBox="1"/>
          <p:nvPr/>
        </p:nvSpPr>
        <p:spPr>
          <a:xfrm>
            <a:off x="1534604" y="5556672"/>
            <a:ext cx="7168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2800" b="1">
                <a:solidFill>
                  <a:srgbClr val="0C4D68"/>
                </a:solidFill>
                <a:effectLst/>
                <a:latin typeface="#9Slide02 Noi dung dai" panose="02000000000000000000" pitchFamily="2" charset="0"/>
                <a:ea typeface="#9Slide02 Noi dung dai" panose="02000000000000000000" pitchFamily="2" charset="0"/>
              </a:rPr>
              <a:t>FDI</a:t>
            </a:r>
            <a:endParaRPr lang="en-US" sz="2800" b="1">
              <a:solidFill>
                <a:srgbClr val="0C4D68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3B99ABC-B132-41ED-B83B-DA6C0A25BCEB}"/>
              </a:ext>
            </a:extLst>
          </p:cNvPr>
          <p:cNvSpPr txBox="1"/>
          <p:nvPr/>
        </p:nvSpPr>
        <p:spPr>
          <a:xfrm>
            <a:off x="1250072" y="6090715"/>
            <a:ext cx="1247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25,52 </a:t>
            </a:r>
            <a:r>
              <a:rPr kumimoji="0" lang="en-US" sz="1050" i="0" u="none" strike="noStrike" kern="0" cap="none" spc="0" normalizeH="0" baseline="0" noProof="0" dirty="0" err="1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triệu</a:t>
            </a:r>
            <a:r>
              <a:rPr kumimoji="0" lang="en-US" sz="1050" i="0" u="none" strike="noStrike" kern="0" cap="none" spc="0" normalizeH="0" baseline="0" noProof="0" dirty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USD</a:t>
            </a:r>
            <a:endParaRPr lang="en-US" sz="1200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17E06B13-B9D3-4E60-8BA9-F3C2F98ABB52}"/>
              </a:ext>
            </a:extLst>
          </p:cNvPr>
          <p:cNvSpPr txBox="1"/>
          <p:nvPr/>
        </p:nvSpPr>
        <p:spPr>
          <a:xfrm>
            <a:off x="567898" y="6220493"/>
            <a:ext cx="9159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</a:t>
            </a:r>
            <a:r>
              <a:rPr lang="en-US" sz="1100" b="1" spc="-2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vốn</a:t>
            </a:r>
            <a:endParaRPr lang="en-US" sz="1100" b="1" spc="-2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đăng</a:t>
            </a:r>
            <a:r>
              <a:rPr lang="en-US" sz="1100" b="1" spc="-2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ký</a:t>
            </a:r>
            <a:endParaRPr lang="en-US" sz="1100" b="1" spc="-2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48A27812-4EEC-4469-971D-5DDE08752DC0}"/>
              </a:ext>
            </a:extLst>
          </p:cNvPr>
          <p:cNvGrpSpPr/>
          <p:nvPr/>
        </p:nvGrpSpPr>
        <p:grpSpPr>
          <a:xfrm>
            <a:off x="2516758" y="5481978"/>
            <a:ext cx="674840" cy="701578"/>
            <a:chOff x="6395886" y="6855728"/>
            <a:chExt cx="3801016" cy="3801015"/>
          </a:xfrm>
          <a:solidFill>
            <a:srgbClr val="5B9BD5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EF88980-4F00-405A-AA8E-D77298A7C3B7}"/>
                </a:ext>
              </a:extLst>
            </p:cNvPr>
            <p:cNvSpPr/>
            <p:nvPr/>
          </p:nvSpPr>
          <p:spPr>
            <a:xfrm>
              <a:off x="6395886" y="6855728"/>
              <a:ext cx="3801016" cy="3801015"/>
            </a:xfrm>
            <a:prstGeom prst="ellipse">
              <a:avLst/>
            </a:prstGeom>
            <a:grpFill/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98" b="1" dirty="0">
                <a:solidFill>
                  <a:schemeClr val="bg1"/>
                </a:solidFill>
                <a:latin typeface="Roboto Bold" charset="0"/>
              </a:endParaRPr>
            </a:p>
          </p:txBody>
        </p:sp>
        <p:sp>
          <p:nvSpPr>
            <p:cNvPr id="230" name="Text Box 286">
              <a:extLst>
                <a:ext uri="{FF2B5EF4-FFF2-40B4-BE49-F238E27FC236}">
                  <a16:creationId xmlns:a16="http://schemas.microsoft.com/office/drawing/2014/main" id="{467DFF63-2270-4673-BC9F-112BA0610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02" y="7364439"/>
              <a:ext cx="2546141" cy="233446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03</a:t>
              </a:r>
              <a:endParaRPr lang="en-US" sz="14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  <a:p>
              <a:pPr algn="ctr"/>
              <a:r>
                <a:rPr lang="en-US" sz="14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dự</a:t>
              </a:r>
              <a:r>
                <a:rPr lang="en-US" sz="1400" b="1" dirty="0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án</a:t>
              </a:r>
              <a:endParaRPr lang="en-US" sz="14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7EAE832C-7B65-4C1C-9414-39B2B2146FB7}"/>
              </a:ext>
            </a:extLst>
          </p:cNvPr>
          <p:cNvSpPr txBox="1"/>
          <p:nvPr/>
        </p:nvSpPr>
        <p:spPr>
          <a:xfrm>
            <a:off x="3124880" y="6093451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160,22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100" i="0" u="none" strike="noStrike" kern="0" cap="none" spc="0" normalizeH="0" baseline="0" noProof="0" dirty="0" err="1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kumimoji="0" lang="en-US" sz="1100" i="0" u="none" strike="noStrike" kern="0" cap="none" spc="0" normalizeH="0" baseline="0" noProof="0" dirty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rgbClr val="0C4D68"/>
              </a:solidFill>
              <a:effectLst/>
              <a:uLnTx/>
              <a:uFillTx/>
              <a:latin typeface="#9Slide02 Noi dung rat dai" panose="02000000000000000000" pitchFamily="2" charset="0"/>
              <a:ea typeface="#9Slide02 Noi dung rat dai" panose="02000000000000000000" pitchFamily="2" charset="0"/>
              <a:cs typeface="Raavi" panose="020B0502040204020203" pitchFamily="34" charset="0"/>
              <a:sym typeface="Wingdings 3" panose="05040102010807070707" pitchFamily="18" charset="2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91C0FDEE-F548-4E91-AF30-C855F3A6367E}"/>
              </a:ext>
            </a:extLst>
          </p:cNvPr>
          <p:cNvSpPr txBox="1"/>
          <p:nvPr/>
        </p:nvSpPr>
        <p:spPr>
          <a:xfrm>
            <a:off x="3193009" y="5554253"/>
            <a:ext cx="7537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C4D68"/>
                </a:solidFill>
                <a:effectLst/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DDI</a:t>
            </a:r>
            <a:endParaRPr lang="en-US" sz="2800" b="1" dirty="0">
              <a:solidFill>
                <a:srgbClr val="0C4D68"/>
              </a:solidFill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08F84BC-CF5D-48AD-A977-ADAEA3B907FF}"/>
              </a:ext>
            </a:extLst>
          </p:cNvPr>
          <p:cNvSpPr txBox="1"/>
          <p:nvPr/>
        </p:nvSpPr>
        <p:spPr>
          <a:xfrm>
            <a:off x="1979906" y="6270604"/>
            <a:ext cx="1683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spc="-2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 vốn </a:t>
            </a:r>
          </a:p>
          <a:p>
            <a:pPr algn="ctr"/>
            <a:r>
              <a:rPr lang="en-US" sz="1100" b="1" spc="-2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đăng ký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EB09592F-16D4-4C39-A290-B27B79EC4B33}"/>
              </a:ext>
            </a:extLst>
          </p:cNvPr>
          <p:cNvSpPr txBox="1"/>
          <p:nvPr/>
        </p:nvSpPr>
        <p:spPr>
          <a:xfrm>
            <a:off x="1227028" y="6393414"/>
            <a:ext cx="1069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4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=36,74%</a:t>
            </a:r>
            <a:endParaRPr lang="en-US" sz="14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33EB1FD-F869-4333-A7B0-EF00221B6D82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HOẠT ĐỘNG ĐẦU T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 VÀ DOANH NGHIỆP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8381653-CF22-44DD-9CF4-DDCCA1B92CC7}"/>
              </a:ext>
            </a:extLst>
          </p:cNvPr>
          <p:cNvSpPr/>
          <p:nvPr/>
        </p:nvSpPr>
        <p:spPr>
          <a:xfrm>
            <a:off x="273158" y="1064333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BF44F5F-CE58-4E55-9550-F2CB4E257C10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Triangle 99">
            <a:extLst>
              <a:ext uri="{FF2B5EF4-FFF2-40B4-BE49-F238E27FC236}">
                <a16:creationId xmlns:a16="http://schemas.microsoft.com/office/drawing/2014/main" id="{AD53E640-72BB-4BC2-AE2F-27614C2ED54E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13E04AD-501C-44BE-A259-16167215B48B}"/>
              </a:ext>
            </a:extLst>
          </p:cNvPr>
          <p:cNvSpPr txBox="1"/>
          <p:nvPr/>
        </p:nvSpPr>
        <p:spPr>
          <a:xfrm>
            <a:off x="648624" y="923144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Vốn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</a:t>
            </a:r>
            <a:r>
              <a:rPr lang="vi-VN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từ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nguồn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NSNN tháng 01/2025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DB626B3-9931-40EE-83CB-0F834B2E247A}"/>
              </a:ext>
            </a:extLst>
          </p:cNvPr>
          <p:cNvSpPr/>
          <p:nvPr/>
        </p:nvSpPr>
        <p:spPr>
          <a:xfrm>
            <a:off x="273158" y="4553540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F285EE9-189E-44EE-BC63-9104EC79DEAE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4230538"/>
            <a:ext cx="5103552" cy="64062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ight Triangle 105">
            <a:extLst>
              <a:ext uri="{FF2B5EF4-FFF2-40B4-BE49-F238E27FC236}">
                <a16:creationId xmlns:a16="http://schemas.microsoft.com/office/drawing/2014/main" id="{A01A9ED8-FB35-4DEE-8983-5CE2DD7E186A}"/>
              </a:ext>
            </a:extLst>
          </p:cNvPr>
          <p:cNvSpPr/>
          <p:nvPr/>
        </p:nvSpPr>
        <p:spPr>
          <a:xfrm flipH="1">
            <a:off x="335570" y="4230538"/>
            <a:ext cx="313054" cy="313055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2AAD6C7-5301-456B-98F4-86A8E44C0474}"/>
              </a:ext>
            </a:extLst>
          </p:cNvPr>
          <p:cNvSpPr txBox="1"/>
          <p:nvPr/>
        </p:nvSpPr>
        <p:spPr>
          <a:xfrm>
            <a:off x="648624" y="4292634"/>
            <a:ext cx="5098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hút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trực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tiếp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ngoài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(FDI)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và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trong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(DDI) </a:t>
            </a:r>
          </a:p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đến</a:t>
            </a:r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15/01/2025 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với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5C6FE9A-6DD1-4207-A11E-5149DAF32568}"/>
              </a:ext>
            </a:extLst>
          </p:cNvPr>
          <p:cNvSpPr txBox="1"/>
          <p:nvPr/>
        </p:nvSpPr>
        <p:spPr>
          <a:xfrm>
            <a:off x="3132511" y="6402460"/>
            <a:ext cx="1231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4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=1.068,15%</a:t>
            </a:r>
            <a:endParaRPr lang="en-US" sz="14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78569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3760E46F-BD6D-4878-8A63-3312033BA653}"/>
              </a:ext>
            </a:extLst>
          </p:cNvPr>
          <p:cNvSpPr/>
          <p:nvPr/>
        </p:nvSpPr>
        <p:spPr>
          <a:xfrm>
            <a:off x="-3845328" y="1282030"/>
            <a:ext cx="2459351" cy="727029"/>
          </a:xfrm>
          <a:prstGeom prst="rect">
            <a:avLst/>
          </a:prstGeom>
          <a:solidFill>
            <a:srgbClr val="E1F3F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F77AED5-15EA-4BF8-B84E-812CA65B864A}"/>
              </a:ext>
            </a:extLst>
          </p:cNvPr>
          <p:cNvSpPr txBox="1"/>
          <p:nvPr/>
        </p:nvSpPr>
        <p:spPr>
          <a:xfrm>
            <a:off x="-3222121" y="1339737"/>
            <a:ext cx="14109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Lực lượng lao động</a:t>
            </a:r>
            <a:endParaRPr lang="en-US" sz="110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F0A18D-3620-42B4-86CA-0AF4C2C6962B}"/>
              </a:ext>
            </a:extLst>
          </p:cNvPr>
          <p:cNvSpPr txBox="1"/>
          <p:nvPr/>
        </p:nvSpPr>
        <p:spPr>
          <a:xfrm>
            <a:off x="-3243256" y="1602938"/>
            <a:ext cx="1711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oboto"/>
              </a:rPr>
              <a:t>613</a:t>
            </a:r>
            <a:r>
              <a:rPr lang="en-US" sz="160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nghìn</a:t>
            </a:r>
            <a:r>
              <a:rPr lang="en-US" sz="105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người</a:t>
            </a:r>
            <a:r>
              <a:rPr lang="en-US" sz="105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" sz="1100" spc="-41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 </a:t>
            </a:r>
            <a:r>
              <a:rPr lang="en" sz="1100" spc="-41" dirty="0">
                <a:solidFill>
                  <a:srgbClr val="EF8742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1,56</a:t>
            </a:r>
            <a:r>
              <a:rPr lang="en-US" sz="1100" kern="0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  <a:sym typeface="Wingdings 3" panose="05040102010807070707" pitchFamily="18" charset="2"/>
              </a:rPr>
              <a:t>%</a:t>
            </a:r>
            <a:endParaRPr lang="en-US" sz="1100" spc="-41" dirty="0">
              <a:solidFill>
                <a:srgbClr val="EF8742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19FB3D9-0842-4E6B-B6E7-5EED589665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476" b="100000" l="7403" r="344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" t="66667" r="65555"/>
          <a:stretch/>
        </p:blipFill>
        <p:spPr>
          <a:xfrm>
            <a:off x="-3765674" y="1365475"/>
            <a:ext cx="411332" cy="457035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D577B784-664A-4A7D-816F-C0C7820B32F7}"/>
              </a:ext>
            </a:extLst>
          </p:cNvPr>
          <p:cNvSpPr/>
          <p:nvPr/>
        </p:nvSpPr>
        <p:spPr>
          <a:xfrm>
            <a:off x="3426537" y="1416689"/>
            <a:ext cx="2459352" cy="3155310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43BDB7-2A1F-43C8-97DD-430545D27B81}"/>
              </a:ext>
            </a:extLst>
          </p:cNvPr>
          <p:cNvSpPr txBox="1"/>
          <p:nvPr/>
        </p:nvSpPr>
        <p:spPr>
          <a:xfrm>
            <a:off x="3489114" y="1547308"/>
            <a:ext cx="1635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Giải quyết việc làm</a:t>
            </a:r>
            <a:endParaRPr lang="en-US" sz="1100" dirty="0">
              <a:solidFill>
                <a:srgbClr val="0C4D68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5A683C4-CE3B-46A4-AE8A-265CC6F9BF25}"/>
              </a:ext>
            </a:extLst>
          </p:cNvPr>
          <p:cNvSpPr txBox="1"/>
          <p:nvPr/>
        </p:nvSpPr>
        <p:spPr>
          <a:xfrm>
            <a:off x="3409598" y="1918720"/>
            <a:ext cx="225554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Giải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quyết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cho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300" dirty="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1.007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người</a:t>
            </a:r>
            <a:endParaRPr lang="en-US" sz="1200" dirty="0">
              <a:solidFill>
                <a:srgbClr val="C55A1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B69F84B-7C90-45FE-A7F9-BC8A99E5DE3F}"/>
              </a:ext>
            </a:extLst>
          </p:cNvPr>
          <p:cNvSpPr/>
          <p:nvPr/>
        </p:nvSpPr>
        <p:spPr>
          <a:xfrm>
            <a:off x="-3845328" y="3413000"/>
            <a:ext cx="2459351" cy="727029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EB606D6-4603-4E2D-966B-3D9514DF7D55}"/>
              </a:ext>
            </a:extLst>
          </p:cNvPr>
          <p:cNvSpPr txBox="1"/>
          <p:nvPr/>
        </p:nvSpPr>
        <p:spPr>
          <a:xfrm>
            <a:off x="-3243256" y="3441486"/>
            <a:ext cx="190308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Tỷ lệ lao động qua đào tạo 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60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có bằng cấp chứng chỉ</a:t>
            </a:r>
            <a:endParaRPr lang="en-US" sz="1050" b="1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oboto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FAB485C-4EC1-489E-9EEF-2EA951B2E0B3}"/>
              </a:ext>
            </a:extLst>
          </p:cNvPr>
          <p:cNvSpPr txBox="1"/>
          <p:nvPr/>
        </p:nvSpPr>
        <p:spPr>
          <a:xfrm>
            <a:off x="-2680451" y="3782968"/>
            <a:ext cx="722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100" spc="-41" dirty="0">
                <a:solidFill>
                  <a:srgbClr val="003E7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</a:t>
            </a:r>
            <a:r>
              <a:rPr lang="en" sz="1100" spc="-41" dirty="0">
                <a:solidFill>
                  <a:schemeClr val="tx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 </a:t>
            </a:r>
            <a:r>
              <a:rPr lang="en" sz="1100" spc="-41" dirty="0">
                <a:solidFill>
                  <a:srgbClr val="203864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36,2</a:t>
            </a:r>
            <a:r>
              <a:rPr lang="en-US" sz="1100" kern="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  <a:sym typeface="Wingdings 3" panose="05040102010807070707" pitchFamily="18" charset="2"/>
              </a:rPr>
              <a:t>%</a:t>
            </a:r>
            <a:endParaRPr lang="en-US" sz="1100" spc="-41" dirty="0">
              <a:solidFill>
                <a:srgbClr val="002060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ABDE2B7-B5EA-4F6E-96C7-9AE32E166A0F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XÃ HỘI, MÔI TR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ỜNG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A8283B4-044E-4250-9946-5C687A240FF1}"/>
              </a:ext>
            </a:extLst>
          </p:cNvPr>
          <p:cNvSpPr/>
          <p:nvPr/>
        </p:nvSpPr>
        <p:spPr>
          <a:xfrm>
            <a:off x="273158" y="1064333"/>
            <a:ext cx="5854484" cy="390001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C644D7C-0832-4EE8-9FF0-A4065DD7C9B7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124334" y="841256"/>
            <a:ext cx="201769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ight Triangle 78">
            <a:extLst>
              <a:ext uri="{FF2B5EF4-FFF2-40B4-BE49-F238E27FC236}">
                <a16:creationId xmlns:a16="http://schemas.microsoft.com/office/drawing/2014/main" id="{ACCE9CF8-99C7-49CE-95AF-8E5D04557A7A}"/>
              </a:ext>
            </a:extLst>
          </p:cNvPr>
          <p:cNvSpPr/>
          <p:nvPr/>
        </p:nvSpPr>
        <p:spPr>
          <a:xfrm flipH="1">
            <a:off x="1912302" y="842364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F759E83-BB99-4118-8297-FED82007F425}"/>
              </a:ext>
            </a:extLst>
          </p:cNvPr>
          <p:cNvSpPr txBox="1"/>
          <p:nvPr/>
        </p:nvSpPr>
        <p:spPr>
          <a:xfrm>
            <a:off x="2211782" y="887535"/>
            <a:ext cx="1863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Lao động việc làm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0847C99-75AA-4EC7-8BFE-DA3FD63238C4}"/>
              </a:ext>
            </a:extLst>
          </p:cNvPr>
          <p:cNvSpPr txBox="1"/>
          <p:nvPr/>
        </p:nvSpPr>
        <p:spPr>
          <a:xfrm>
            <a:off x="571587" y="7135381"/>
            <a:ext cx="1693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Tai nạn giao thông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81791BE-A5CD-4053-9B09-9644E12A3D50}"/>
              </a:ext>
            </a:extLst>
          </p:cNvPr>
          <p:cNvSpPr txBox="1"/>
          <p:nvPr/>
        </p:nvSpPr>
        <p:spPr>
          <a:xfrm>
            <a:off x="2771033" y="7111371"/>
            <a:ext cx="838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>
                <a:solidFill>
                  <a:srgbClr val="053F7B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Cháy nổ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F9575014-1AD8-4A8C-8CB8-A0C504F70474}"/>
              </a:ext>
            </a:extLst>
          </p:cNvPr>
          <p:cNvSpPr txBox="1"/>
          <p:nvPr/>
        </p:nvSpPr>
        <p:spPr>
          <a:xfrm>
            <a:off x="4163689" y="7126760"/>
            <a:ext cx="16754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>
                <a:solidFill>
                  <a:srgbClr val="053F7B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Vi phạm môi trường</a:t>
            </a:r>
            <a:endParaRPr lang="en-US" sz="1100" dirty="0">
              <a:solidFill>
                <a:srgbClr val="053F7B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E8953DD-25B3-4730-8603-E6F9B48FDEA3}"/>
              </a:ext>
            </a:extLst>
          </p:cNvPr>
          <p:cNvGrpSpPr/>
          <p:nvPr/>
        </p:nvGrpSpPr>
        <p:grpSpPr>
          <a:xfrm>
            <a:off x="682552" y="6029074"/>
            <a:ext cx="1396745" cy="1119494"/>
            <a:chOff x="566534" y="2490119"/>
            <a:chExt cx="2397347" cy="1921478"/>
          </a:xfrm>
        </p:grpSpPr>
        <p:sp>
          <p:nvSpPr>
            <p:cNvPr id="196" name="Google Shape;422;p23">
              <a:extLst>
                <a:ext uri="{FF2B5EF4-FFF2-40B4-BE49-F238E27FC236}">
                  <a16:creationId xmlns:a16="http://schemas.microsoft.com/office/drawing/2014/main" id="{73C12ABD-969D-4F75-9A05-0EA91DB2D83F}"/>
                </a:ext>
              </a:extLst>
            </p:cNvPr>
            <p:cNvSpPr/>
            <p:nvPr/>
          </p:nvSpPr>
          <p:spPr>
            <a:xfrm>
              <a:off x="566534" y="3294066"/>
              <a:ext cx="2397347" cy="1117531"/>
            </a:xfrm>
            <a:prstGeom prst="roundRect">
              <a:avLst>
                <a:gd name="adj" fmla="val 6755"/>
              </a:avLst>
            </a:prstGeom>
            <a:solidFill>
              <a:srgbClr val="1DACDC"/>
            </a:solidFill>
            <a:ln>
              <a:noFill/>
            </a:ln>
          </p:spPr>
          <p:txBody>
            <a:bodyPr spcFirstLastPara="1" wrap="square" lIns="243833" tIns="121900" rIns="243833" bIns="1219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2000" b="1" dirty="0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rPr>
                <a:t>28 vụ</a:t>
              </a:r>
              <a:r>
                <a:rPr lang="en" sz="1100" b="1" dirty="0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rPr>
                <a:t> 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65F57E2F-E5A1-4439-8993-89651651BBB0}"/>
                </a:ext>
              </a:extLst>
            </p:cNvPr>
            <p:cNvGrpSpPr/>
            <p:nvPr/>
          </p:nvGrpSpPr>
          <p:grpSpPr>
            <a:xfrm>
              <a:off x="1273563" y="2490119"/>
              <a:ext cx="983288" cy="983672"/>
              <a:chOff x="4003418" y="3078279"/>
              <a:chExt cx="737466" cy="737754"/>
            </a:xfrm>
          </p:grpSpPr>
          <p:sp>
            <p:nvSpPr>
              <p:cNvPr id="198" name="Google Shape;443;p23">
                <a:extLst>
                  <a:ext uri="{FF2B5EF4-FFF2-40B4-BE49-F238E27FC236}">
                    <a16:creationId xmlns:a16="http://schemas.microsoft.com/office/drawing/2014/main" id="{18B228B0-CC00-4D75-99A3-3B8D5B5F51B0}"/>
                  </a:ext>
                </a:extLst>
              </p:cNvPr>
              <p:cNvSpPr/>
              <p:nvPr/>
            </p:nvSpPr>
            <p:spPr>
              <a:xfrm>
                <a:off x="4003418" y="3078279"/>
                <a:ext cx="737466" cy="737754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1DAC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000">
                  <a:latin typeface="#9Slide02 Noi dung dai" panose="02000000000000000000" pitchFamily="2" charset="0"/>
                </a:endParaRPr>
              </a:p>
            </p:txBody>
          </p:sp>
          <p:sp>
            <p:nvSpPr>
              <p:cNvPr id="199" name="Graphic 122">
                <a:extLst>
                  <a:ext uri="{FF2B5EF4-FFF2-40B4-BE49-F238E27FC236}">
                    <a16:creationId xmlns:a16="http://schemas.microsoft.com/office/drawing/2014/main" id="{FF6756A2-A9FB-41B0-B38F-6667DBE2F10B}"/>
                  </a:ext>
                </a:extLst>
              </p:cNvPr>
              <p:cNvSpPr/>
              <p:nvPr/>
            </p:nvSpPr>
            <p:spPr>
              <a:xfrm>
                <a:off x="4162419" y="3296367"/>
                <a:ext cx="449230" cy="282182"/>
              </a:xfrm>
              <a:custGeom>
                <a:avLst/>
                <a:gdLst>
                  <a:gd name="connsiteX0" fmla="*/ 3133165 w 5143171"/>
                  <a:gd name="connsiteY0" fmla="*/ 435349 h 3230664"/>
                  <a:gd name="connsiteX1" fmla="*/ 2710423 w 5143171"/>
                  <a:gd name="connsiteY1" fmla="*/ 989199 h 3230664"/>
                  <a:gd name="connsiteX2" fmla="*/ 2981045 w 5143171"/>
                  <a:gd name="connsiteY2" fmla="*/ 342900 h 3230664"/>
                  <a:gd name="connsiteX3" fmla="*/ 3033993 w 5143171"/>
                  <a:gd name="connsiteY3" fmla="*/ 289952 h 3230664"/>
                  <a:gd name="connsiteX4" fmla="*/ 3060046 w 5143171"/>
                  <a:gd name="connsiteY4" fmla="*/ 302559 h 3230664"/>
                  <a:gd name="connsiteX5" fmla="*/ 3099547 w 5143171"/>
                  <a:gd name="connsiteY5" fmla="*/ 321889 h 3230664"/>
                  <a:gd name="connsiteX6" fmla="*/ 3139048 w 5143171"/>
                  <a:gd name="connsiteY6" fmla="*/ 341219 h 3230664"/>
                  <a:gd name="connsiteX7" fmla="*/ 3133165 w 5143171"/>
                  <a:gd name="connsiteY7" fmla="*/ 435349 h 3230664"/>
                  <a:gd name="connsiteX8" fmla="*/ 2559984 w 5143171"/>
                  <a:gd name="connsiteY8" fmla="*/ 1042147 h 3230664"/>
                  <a:gd name="connsiteX9" fmla="*/ 2678486 w 5143171"/>
                  <a:gd name="connsiteY9" fmla="*/ 111779 h 3230664"/>
                  <a:gd name="connsiteX10" fmla="*/ 2625538 w 5143171"/>
                  <a:gd name="connsiteY10" fmla="*/ 0 h 3230664"/>
                  <a:gd name="connsiteX11" fmla="*/ 2565867 w 5143171"/>
                  <a:gd name="connsiteY11" fmla="*/ 0 h 3230664"/>
                  <a:gd name="connsiteX12" fmla="*/ 2493589 w 5143171"/>
                  <a:gd name="connsiteY12" fmla="*/ 0 h 3230664"/>
                  <a:gd name="connsiteX13" fmla="*/ 2440641 w 5143171"/>
                  <a:gd name="connsiteY13" fmla="*/ 111779 h 3230664"/>
                  <a:gd name="connsiteX14" fmla="*/ 2559984 w 5143171"/>
                  <a:gd name="connsiteY14" fmla="*/ 1042147 h 3230664"/>
                  <a:gd name="connsiteX15" fmla="*/ 2724711 w 5143171"/>
                  <a:gd name="connsiteY15" fmla="*/ 2050677 h 3230664"/>
                  <a:gd name="connsiteX16" fmla="*/ 2777658 w 5143171"/>
                  <a:gd name="connsiteY16" fmla="*/ 2287681 h 3230664"/>
                  <a:gd name="connsiteX17" fmla="*/ 2777658 w 5143171"/>
                  <a:gd name="connsiteY17" fmla="*/ 3059206 h 3230664"/>
                  <a:gd name="connsiteX18" fmla="*/ 2777658 w 5143171"/>
                  <a:gd name="connsiteY18" fmla="*/ 3165110 h 3230664"/>
                  <a:gd name="connsiteX19" fmla="*/ 2712104 w 5143171"/>
                  <a:gd name="connsiteY19" fmla="*/ 3230664 h 3230664"/>
                  <a:gd name="connsiteX20" fmla="*/ 2369204 w 5143171"/>
                  <a:gd name="connsiteY20" fmla="*/ 3230664 h 3230664"/>
                  <a:gd name="connsiteX21" fmla="*/ 2303649 w 5143171"/>
                  <a:gd name="connsiteY21" fmla="*/ 3165110 h 3230664"/>
                  <a:gd name="connsiteX22" fmla="*/ 2303649 w 5143171"/>
                  <a:gd name="connsiteY22" fmla="*/ 3059206 h 3230664"/>
                  <a:gd name="connsiteX23" fmla="*/ 2303649 w 5143171"/>
                  <a:gd name="connsiteY23" fmla="*/ 2947427 h 3230664"/>
                  <a:gd name="connsiteX24" fmla="*/ 475690 w 5143171"/>
                  <a:gd name="connsiteY24" fmla="*/ 2947427 h 3230664"/>
                  <a:gd name="connsiteX25" fmla="*/ 475690 w 5143171"/>
                  <a:gd name="connsiteY25" fmla="*/ 3059206 h 3230664"/>
                  <a:gd name="connsiteX26" fmla="*/ 475690 w 5143171"/>
                  <a:gd name="connsiteY26" fmla="*/ 3165110 h 3230664"/>
                  <a:gd name="connsiteX27" fmla="*/ 410135 w 5143171"/>
                  <a:gd name="connsiteY27" fmla="*/ 3230664 h 3230664"/>
                  <a:gd name="connsiteX28" fmla="*/ 65554 w 5143171"/>
                  <a:gd name="connsiteY28" fmla="*/ 3230664 h 3230664"/>
                  <a:gd name="connsiteX29" fmla="*/ 0 w 5143171"/>
                  <a:gd name="connsiteY29" fmla="*/ 3165110 h 3230664"/>
                  <a:gd name="connsiteX30" fmla="*/ 0 w 5143171"/>
                  <a:gd name="connsiteY30" fmla="*/ 3059206 h 3230664"/>
                  <a:gd name="connsiteX31" fmla="*/ 0 w 5143171"/>
                  <a:gd name="connsiteY31" fmla="*/ 2287681 h 3230664"/>
                  <a:gd name="connsiteX32" fmla="*/ 52948 w 5143171"/>
                  <a:gd name="connsiteY32" fmla="*/ 2050677 h 3230664"/>
                  <a:gd name="connsiteX33" fmla="*/ 481573 w 5143171"/>
                  <a:gd name="connsiteY33" fmla="*/ 1153926 h 3230664"/>
                  <a:gd name="connsiteX34" fmla="*/ 778249 w 5143171"/>
                  <a:gd name="connsiteY34" fmla="*/ 963146 h 3230664"/>
                  <a:gd name="connsiteX35" fmla="*/ 1991846 w 5143171"/>
                  <a:gd name="connsiteY35" fmla="*/ 963146 h 3230664"/>
                  <a:gd name="connsiteX36" fmla="*/ 2296086 w 5143171"/>
                  <a:gd name="connsiteY36" fmla="*/ 1153926 h 3230664"/>
                  <a:gd name="connsiteX37" fmla="*/ 2724711 w 5143171"/>
                  <a:gd name="connsiteY37" fmla="*/ 2050677 h 3230664"/>
                  <a:gd name="connsiteX38" fmla="*/ 382401 w 5143171"/>
                  <a:gd name="connsiteY38" fmla="*/ 2012016 h 3230664"/>
                  <a:gd name="connsiteX39" fmla="*/ 2386853 w 5143171"/>
                  <a:gd name="connsiteY39" fmla="*/ 2012016 h 3230664"/>
                  <a:gd name="connsiteX40" fmla="*/ 2096901 w 5143171"/>
                  <a:gd name="connsiteY40" fmla="*/ 1392611 h 3230664"/>
                  <a:gd name="connsiteX41" fmla="*/ 1859896 w 5143171"/>
                  <a:gd name="connsiteY41" fmla="*/ 1247215 h 3230664"/>
                  <a:gd name="connsiteX42" fmla="*/ 910198 w 5143171"/>
                  <a:gd name="connsiteY42" fmla="*/ 1247215 h 3230664"/>
                  <a:gd name="connsiteX43" fmla="*/ 863974 w 5143171"/>
                  <a:gd name="connsiteY43" fmla="*/ 1247215 h 3230664"/>
                  <a:gd name="connsiteX44" fmla="*/ 679917 w 5143171"/>
                  <a:gd name="connsiteY44" fmla="*/ 1392611 h 3230664"/>
                  <a:gd name="connsiteX45" fmla="*/ 382401 w 5143171"/>
                  <a:gd name="connsiteY45" fmla="*/ 2012016 h 3230664"/>
                  <a:gd name="connsiteX46" fmla="*/ 659746 w 5143171"/>
                  <a:gd name="connsiteY46" fmla="*/ 2459971 h 3230664"/>
                  <a:gd name="connsiteX47" fmla="*/ 442072 w 5143171"/>
                  <a:gd name="connsiteY47" fmla="*/ 2249021 h 3230664"/>
                  <a:gd name="connsiteX48" fmla="*/ 231121 w 5143171"/>
                  <a:gd name="connsiteY48" fmla="*/ 2459971 h 3230664"/>
                  <a:gd name="connsiteX49" fmla="*/ 442072 w 5143171"/>
                  <a:gd name="connsiteY49" fmla="*/ 2677646 h 3230664"/>
                  <a:gd name="connsiteX50" fmla="*/ 659746 w 5143171"/>
                  <a:gd name="connsiteY50" fmla="*/ 2459971 h 3230664"/>
                  <a:gd name="connsiteX51" fmla="*/ 2545696 w 5143171"/>
                  <a:gd name="connsiteY51" fmla="*/ 2459971 h 3230664"/>
                  <a:gd name="connsiteX52" fmla="*/ 2328022 w 5143171"/>
                  <a:gd name="connsiteY52" fmla="*/ 2249021 h 3230664"/>
                  <a:gd name="connsiteX53" fmla="*/ 2117071 w 5143171"/>
                  <a:gd name="connsiteY53" fmla="*/ 2459971 h 3230664"/>
                  <a:gd name="connsiteX54" fmla="*/ 2328022 w 5143171"/>
                  <a:gd name="connsiteY54" fmla="*/ 2677646 h 3230664"/>
                  <a:gd name="connsiteX55" fmla="*/ 2545696 w 5143171"/>
                  <a:gd name="connsiteY55" fmla="*/ 2459971 h 3230664"/>
                  <a:gd name="connsiteX56" fmla="*/ 2414588 w 5143171"/>
                  <a:gd name="connsiteY56" fmla="*/ 1048030 h 3230664"/>
                  <a:gd name="connsiteX57" fmla="*/ 2143966 w 5143171"/>
                  <a:gd name="connsiteY57" fmla="*/ 401731 h 3230664"/>
                  <a:gd name="connsiteX58" fmla="*/ 2091018 w 5143171"/>
                  <a:gd name="connsiteY58" fmla="*/ 348783 h 3230664"/>
                  <a:gd name="connsiteX59" fmla="*/ 2071688 w 5143171"/>
                  <a:gd name="connsiteY59" fmla="*/ 348783 h 3230664"/>
                  <a:gd name="connsiteX60" fmla="*/ 2059081 w 5143171"/>
                  <a:gd name="connsiteY60" fmla="*/ 355507 h 3230664"/>
                  <a:gd name="connsiteX61" fmla="*/ 2019580 w 5143171"/>
                  <a:gd name="connsiteY61" fmla="*/ 374837 h 3230664"/>
                  <a:gd name="connsiteX62" fmla="*/ 1985963 w 5143171"/>
                  <a:gd name="connsiteY62" fmla="*/ 400890 h 3230664"/>
                  <a:gd name="connsiteX63" fmla="*/ 1992686 w 5143171"/>
                  <a:gd name="connsiteY63" fmla="*/ 493339 h 3230664"/>
                  <a:gd name="connsiteX64" fmla="*/ 2414588 w 5143171"/>
                  <a:gd name="connsiteY64" fmla="*/ 1048030 h 3230664"/>
                  <a:gd name="connsiteX65" fmla="*/ 5124170 w 5143171"/>
                  <a:gd name="connsiteY65" fmla="*/ 2314575 h 3230664"/>
                  <a:gd name="connsiteX66" fmla="*/ 4925818 w 5143171"/>
                  <a:gd name="connsiteY66" fmla="*/ 3060047 h 3230664"/>
                  <a:gd name="connsiteX67" fmla="*/ 4899764 w 5143171"/>
                  <a:gd name="connsiteY67" fmla="*/ 3159219 h 3230664"/>
                  <a:gd name="connsiteX68" fmla="*/ 4820762 w 5143171"/>
                  <a:gd name="connsiteY68" fmla="*/ 3205443 h 3230664"/>
                  <a:gd name="connsiteX69" fmla="*/ 4491318 w 5143171"/>
                  <a:gd name="connsiteY69" fmla="*/ 3118877 h 3230664"/>
                  <a:gd name="connsiteX70" fmla="*/ 4445094 w 5143171"/>
                  <a:gd name="connsiteY70" fmla="*/ 3039876 h 3230664"/>
                  <a:gd name="connsiteX71" fmla="*/ 4471147 w 5143171"/>
                  <a:gd name="connsiteY71" fmla="*/ 2940704 h 3230664"/>
                  <a:gd name="connsiteX72" fmla="*/ 4504765 w 5143171"/>
                  <a:gd name="connsiteY72" fmla="*/ 2834800 h 3230664"/>
                  <a:gd name="connsiteX73" fmla="*/ 2875149 w 5143171"/>
                  <a:gd name="connsiteY73" fmla="*/ 2399451 h 3230664"/>
                  <a:gd name="connsiteX74" fmla="*/ 2875149 w 5143171"/>
                  <a:gd name="connsiteY74" fmla="*/ 2274234 h 3230664"/>
                  <a:gd name="connsiteX75" fmla="*/ 2855819 w 5143171"/>
                  <a:gd name="connsiteY75" fmla="*/ 2109499 h 3230664"/>
                  <a:gd name="connsiteX76" fmla="*/ 3046599 w 5143171"/>
                  <a:gd name="connsiteY76" fmla="*/ 1950664 h 3230664"/>
                  <a:gd name="connsiteX77" fmla="*/ 2894479 w 5143171"/>
                  <a:gd name="connsiteY77" fmla="*/ 1686765 h 3230664"/>
                  <a:gd name="connsiteX78" fmla="*/ 2696127 w 5143171"/>
                  <a:gd name="connsiteY78" fmla="*/ 1739713 h 3230664"/>
                  <a:gd name="connsiteX79" fmla="*/ 2544007 w 5143171"/>
                  <a:gd name="connsiteY79" fmla="*/ 1422867 h 3230664"/>
                  <a:gd name="connsiteX80" fmla="*/ 2563337 w 5143171"/>
                  <a:gd name="connsiteY80" fmla="*/ 1396813 h 3230664"/>
                  <a:gd name="connsiteX81" fmla="*/ 3209636 w 5143171"/>
                  <a:gd name="connsiteY81" fmla="*/ 644618 h 3230664"/>
                  <a:gd name="connsiteX82" fmla="*/ 3460920 w 5143171"/>
                  <a:gd name="connsiteY82" fmla="*/ 526116 h 3230664"/>
                  <a:gd name="connsiteX83" fmla="*/ 3547485 w 5143171"/>
                  <a:gd name="connsiteY83" fmla="*/ 532840 h 3230664"/>
                  <a:gd name="connsiteX84" fmla="*/ 4702252 w 5143171"/>
                  <a:gd name="connsiteY84" fmla="*/ 829516 h 3230664"/>
                  <a:gd name="connsiteX85" fmla="*/ 4945980 w 5143171"/>
                  <a:gd name="connsiteY85" fmla="*/ 1093414 h 3230664"/>
                  <a:gd name="connsiteX86" fmla="*/ 5130036 w 5143171"/>
                  <a:gd name="connsiteY86" fmla="*/ 2070007 h 3230664"/>
                  <a:gd name="connsiteX87" fmla="*/ 5124170 w 5143171"/>
                  <a:gd name="connsiteY87" fmla="*/ 2314575 h 3230664"/>
                  <a:gd name="connsiteX88" fmla="*/ 4840941 w 5143171"/>
                  <a:gd name="connsiteY88" fmla="*/ 1972515 h 3230664"/>
                  <a:gd name="connsiteX89" fmla="*/ 4715715 w 5143171"/>
                  <a:gd name="connsiteY89" fmla="*/ 1300162 h 3230664"/>
                  <a:gd name="connsiteX90" fmla="*/ 4524944 w 5143171"/>
                  <a:gd name="connsiteY90" fmla="*/ 1095095 h 3230664"/>
                  <a:gd name="connsiteX91" fmla="*/ 3608014 w 5143171"/>
                  <a:gd name="connsiteY91" fmla="*/ 843803 h 3230664"/>
                  <a:gd name="connsiteX92" fmla="*/ 3496235 w 5143171"/>
                  <a:gd name="connsiteY92" fmla="*/ 831196 h 3230664"/>
                  <a:gd name="connsiteX93" fmla="*/ 3344116 w 5143171"/>
                  <a:gd name="connsiteY93" fmla="*/ 930368 h 3230664"/>
                  <a:gd name="connsiteX94" fmla="*/ 2895320 w 5143171"/>
                  <a:gd name="connsiteY94" fmla="*/ 1450602 h 3230664"/>
                  <a:gd name="connsiteX95" fmla="*/ 4840941 w 5143171"/>
                  <a:gd name="connsiteY95" fmla="*/ 1972515 h 3230664"/>
                  <a:gd name="connsiteX96" fmla="*/ 4715715 w 5143171"/>
                  <a:gd name="connsiteY96" fmla="*/ 2183466 h 3230664"/>
                  <a:gd name="connsiteX97" fmla="*/ 4676223 w 5143171"/>
                  <a:gd name="connsiteY97" fmla="*/ 2176743 h 3230664"/>
                  <a:gd name="connsiteX98" fmla="*/ 4636723 w 5143171"/>
                  <a:gd name="connsiteY98" fmla="*/ 2176743 h 3230664"/>
                  <a:gd name="connsiteX99" fmla="*/ 4458549 w 5143171"/>
                  <a:gd name="connsiteY99" fmla="*/ 2335586 h 3230664"/>
                  <a:gd name="connsiteX100" fmla="*/ 4603946 w 5143171"/>
                  <a:gd name="connsiteY100" fmla="*/ 2599476 h 3230664"/>
                  <a:gd name="connsiteX101" fmla="*/ 4867844 w 5143171"/>
                  <a:gd name="connsiteY101" fmla="*/ 2447357 h 3230664"/>
                  <a:gd name="connsiteX102" fmla="*/ 4715715 w 5143171"/>
                  <a:gd name="connsiteY102" fmla="*/ 2183466 h 323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5143171" h="3230664">
                    <a:moveTo>
                      <a:pt x="3133165" y="435349"/>
                    </a:moveTo>
                    <a:lnTo>
                      <a:pt x="2710423" y="989199"/>
                    </a:lnTo>
                    <a:lnTo>
                      <a:pt x="2981045" y="342900"/>
                    </a:lnTo>
                    <a:cubicBezTo>
                      <a:pt x="2987769" y="309282"/>
                      <a:pt x="3014663" y="289952"/>
                      <a:pt x="3033993" y="289952"/>
                    </a:cubicBezTo>
                    <a:cubicBezTo>
                      <a:pt x="3040716" y="289952"/>
                      <a:pt x="3046599" y="296676"/>
                      <a:pt x="3060046" y="302559"/>
                    </a:cubicBezTo>
                    <a:lnTo>
                      <a:pt x="3099547" y="321889"/>
                    </a:lnTo>
                    <a:lnTo>
                      <a:pt x="3139048" y="341219"/>
                    </a:lnTo>
                    <a:cubicBezTo>
                      <a:pt x="3173506" y="363071"/>
                      <a:pt x="3166782" y="395007"/>
                      <a:pt x="3133165" y="435349"/>
                    </a:cubicBezTo>
                    <a:close/>
                    <a:moveTo>
                      <a:pt x="2559984" y="1042147"/>
                    </a:moveTo>
                    <a:lnTo>
                      <a:pt x="2678486" y="111779"/>
                    </a:lnTo>
                    <a:cubicBezTo>
                      <a:pt x="2691093" y="46224"/>
                      <a:pt x="2671763" y="0"/>
                      <a:pt x="2625538" y="0"/>
                    </a:cubicBezTo>
                    <a:lnTo>
                      <a:pt x="2565867" y="0"/>
                    </a:lnTo>
                    <a:cubicBezTo>
                      <a:pt x="2553260" y="0"/>
                      <a:pt x="2493589" y="0"/>
                      <a:pt x="2493589" y="0"/>
                    </a:cubicBezTo>
                    <a:cubicBezTo>
                      <a:pt x="2447365" y="0"/>
                      <a:pt x="2428035" y="39501"/>
                      <a:pt x="2440641" y="111779"/>
                    </a:cubicBezTo>
                    <a:lnTo>
                      <a:pt x="2559984" y="1042147"/>
                    </a:lnTo>
                    <a:close/>
                    <a:moveTo>
                      <a:pt x="2724711" y="2050677"/>
                    </a:moveTo>
                    <a:cubicBezTo>
                      <a:pt x="2764211" y="2143125"/>
                      <a:pt x="2777658" y="2202805"/>
                      <a:pt x="2777658" y="2287681"/>
                    </a:cubicBezTo>
                    <a:lnTo>
                      <a:pt x="2777658" y="3059206"/>
                    </a:lnTo>
                    <a:lnTo>
                      <a:pt x="2777658" y="3165110"/>
                    </a:lnTo>
                    <a:cubicBezTo>
                      <a:pt x="2777658" y="3198728"/>
                      <a:pt x="2751604" y="3230664"/>
                      <a:pt x="2712104" y="3230664"/>
                    </a:cubicBezTo>
                    <a:lnTo>
                      <a:pt x="2369204" y="3230664"/>
                    </a:lnTo>
                    <a:cubicBezTo>
                      <a:pt x="2329703" y="3230664"/>
                      <a:pt x="2303649" y="3204602"/>
                      <a:pt x="2303649" y="3165110"/>
                    </a:cubicBezTo>
                    <a:lnTo>
                      <a:pt x="2303649" y="3059206"/>
                    </a:lnTo>
                    <a:lnTo>
                      <a:pt x="2303649" y="2947427"/>
                    </a:lnTo>
                    <a:lnTo>
                      <a:pt x="475690" y="2947427"/>
                    </a:lnTo>
                    <a:lnTo>
                      <a:pt x="475690" y="3059206"/>
                    </a:lnTo>
                    <a:lnTo>
                      <a:pt x="475690" y="3165110"/>
                    </a:lnTo>
                    <a:cubicBezTo>
                      <a:pt x="475690" y="3198728"/>
                      <a:pt x="449636" y="3230664"/>
                      <a:pt x="410135" y="3230664"/>
                    </a:cubicBezTo>
                    <a:lnTo>
                      <a:pt x="65554" y="3230664"/>
                    </a:lnTo>
                    <a:cubicBezTo>
                      <a:pt x="26054" y="3230664"/>
                      <a:pt x="0" y="3204602"/>
                      <a:pt x="0" y="3165110"/>
                    </a:cubicBezTo>
                    <a:lnTo>
                      <a:pt x="0" y="3059206"/>
                    </a:lnTo>
                    <a:lnTo>
                      <a:pt x="0" y="2287681"/>
                    </a:lnTo>
                    <a:cubicBezTo>
                      <a:pt x="0" y="2201116"/>
                      <a:pt x="12607" y="2135561"/>
                      <a:pt x="52948" y="2050677"/>
                    </a:cubicBezTo>
                    <a:lnTo>
                      <a:pt x="481573" y="1153926"/>
                    </a:lnTo>
                    <a:cubicBezTo>
                      <a:pt x="527797" y="1048030"/>
                      <a:pt x="659746" y="963146"/>
                      <a:pt x="778249" y="963146"/>
                    </a:cubicBezTo>
                    <a:lnTo>
                      <a:pt x="1991846" y="963146"/>
                    </a:lnTo>
                    <a:cubicBezTo>
                      <a:pt x="2110348" y="963146"/>
                      <a:pt x="2243138" y="1049711"/>
                      <a:pt x="2296086" y="1153926"/>
                    </a:cubicBezTo>
                    <a:lnTo>
                      <a:pt x="2724711" y="2050677"/>
                    </a:lnTo>
                    <a:close/>
                    <a:moveTo>
                      <a:pt x="382401" y="2012016"/>
                    </a:moveTo>
                    <a:lnTo>
                      <a:pt x="2386853" y="2012016"/>
                    </a:lnTo>
                    <a:lnTo>
                      <a:pt x="2096901" y="1392611"/>
                    </a:lnTo>
                    <a:cubicBezTo>
                      <a:pt x="2037229" y="1274109"/>
                      <a:pt x="1985122" y="1247215"/>
                      <a:pt x="1859896" y="1247215"/>
                    </a:cubicBezTo>
                    <a:lnTo>
                      <a:pt x="910198" y="1247215"/>
                    </a:lnTo>
                    <a:cubicBezTo>
                      <a:pt x="890868" y="1247215"/>
                      <a:pt x="876580" y="1247215"/>
                      <a:pt x="863974" y="1247215"/>
                    </a:cubicBezTo>
                    <a:cubicBezTo>
                      <a:pt x="771525" y="1259821"/>
                      <a:pt x="725301" y="1293439"/>
                      <a:pt x="679917" y="1392611"/>
                    </a:cubicBezTo>
                    <a:lnTo>
                      <a:pt x="382401" y="2012016"/>
                    </a:lnTo>
                    <a:close/>
                    <a:moveTo>
                      <a:pt x="659746" y="2459971"/>
                    </a:moveTo>
                    <a:cubicBezTo>
                      <a:pt x="659746" y="2341469"/>
                      <a:pt x="560574" y="2249021"/>
                      <a:pt x="442072" y="2249021"/>
                    </a:cubicBezTo>
                    <a:cubicBezTo>
                      <a:pt x="323570" y="2249021"/>
                      <a:pt x="231121" y="2341469"/>
                      <a:pt x="231121" y="2459971"/>
                    </a:cubicBezTo>
                    <a:cubicBezTo>
                      <a:pt x="231121" y="2578474"/>
                      <a:pt x="323570" y="2677646"/>
                      <a:pt x="442072" y="2677646"/>
                    </a:cubicBezTo>
                    <a:cubicBezTo>
                      <a:pt x="560574" y="2677646"/>
                      <a:pt x="659746" y="2579314"/>
                      <a:pt x="659746" y="2459971"/>
                    </a:cubicBezTo>
                    <a:close/>
                    <a:moveTo>
                      <a:pt x="2545696" y="2459971"/>
                    </a:moveTo>
                    <a:cubicBezTo>
                      <a:pt x="2545696" y="2341469"/>
                      <a:pt x="2446524" y="2249021"/>
                      <a:pt x="2328022" y="2249021"/>
                    </a:cubicBezTo>
                    <a:cubicBezTo>
                      <a:pt x="2209520" y="2249021"/>
                      <a:pt x="2117071" y="2341469"/>
                      <a:pt x="2117071" y="2459971"/>
                    </a:cubicBezTo>
                    <a:cubicBezTo>
                      <a:pt x="2117071" y="2578474"/>
                      <a:pt x="2209520" y="2677646"/>
                      <a:pt x="2328022" y="2677646"/>
                    </a:cubicBezTo>
                    <a:cubicBezTo>
                      <a:pt x="2446524" y="2678486"/>
                      <a:pt x="2545696" y="2579314"/>
                      <a:pt x="2545696" y="2459971"/>
                    </a:cubicBezTo>
                    <a:close/>
                    <a:moveTo>
                      <a:pt x="2414588" y="1048030"/>
                    </a:moveTo>
                    <a:lnTo>
                      <a:pt x="2143966" y="401731"/>
                    </a:lnTo>
                    <a:cubicBezTo>
                      <a:pt x="2131359" y="368113"/>
                      <a:pt x="2110348" y="348783"/>
                      <a:pt x="2091018" y="348783"/>
                    </a:cubicBezTo>
                    <a:cubicBezTo>
                      <a:pt x="2084294" y="348783"/>
                      <a:pt x="2078411" y="348783"/>
                      <a:pt x="2071688" y="348783"/>
                    </a:cubicBezTo>
                    <a:cubicBezTo>
                      <a:pt x="2064964" y="348783"/>
                      <a:pt x="2064964" y="355507"/>
                      <a:pt x="2059081" y="355507"/>
                    </a:cubicBezTo>
                    <a:lnTo>
                      <a:pt x="2019580" y="374837"/>
                    </a:lnTo>
                    <a:lnTo>
                      <a:pt x="1985963" y="400890"/>
                    </a:lnTo>
                    <a:cubicBezTo>
                      <a:pt x="1952345" y="420221"/>
                      <a:pt x="1959909" y="453838"/>
                      <a:pt x="1992686" y="493339"/>
                    </a:cubicBezTo>
                    <a:lnTo>
                      <a:pt x="2414588" y="1048030"/>
                    </a:lnTo>
                    <a:close/>
                    <a:moveTo>
                      <a:pt x="5124170" y="2314575"/>
                    </a:moveTo>
                    <a:lnTo>
                      <a:pt x="4925818" y="3060047"/>
                    </a:lnTo>
                    <a:lnTo>
                      <a:pt x="4899764" y="3159219"/>
                    </a:lnTo>
                    <a:cubicBezTo>
                      <a:pt x="4893040" y="3192836"/>
                      <a:pt x="4853540" y="3212166"/>
                      <a:pt x="4820762" y="3205443"/>
                    </a:cubicBezTo>
                    <a:lnTo>
                      <a:pt x="4491318" y="3118877"/>
                    </a:lnTo>
                    <a:cubicBezTo>
                      <a:pt x="4457700" y="3112145"/>
                      <a:pt x="4438362" y="3072653"/>
                      <a:pt x="4445094" y="3039876"/>
                    </a:cubicBezTo>
                    <a:lnTo>
                      <a:pt x="4471147" y="2940704"/>
                    </a:lnTo>
                    <a:lnTo>
                      <a:pt x="4504765" y="2834800"/>
                    </a:lnTo>
                    <a:lnTo>
                      <a:pt x="2875149" y="2399451"/>
                    </a:lnTo>
                    <a:lnTo>
                      <a:pt x="2875149" y="2274234"/>
                    </a:lnTo>
                    <a:cubicBezTo>
                      <a:pt x="2875149" y="2221278"/>
                      <a:pt x="2868426" y="2162447"/>
                      <a:pt x="2855819" y="2109499"/>
                    </a:cubicBezTo>
                    <a:cubicBezTo>
                      <a:pt x="2942385" y="2102776"/>
                      <a:pt x="3020554" y="2043945"/>
                      <a:pt x="3046599" y="1950664"/>
                    </a:cubicBezTo>
                    <a:cubicBezTo>
                      <a:pt x="3080217" y="1838877"/>
                      <a:pt x="3007099" y="1720383"/>
                      <a:pt x="2894479" y="1686765"/>
                    </a:cubicBezTo>
                    <a:cubicBezTo>
                      <a:pt x="2822193" y="1674159"/>
                      <a:pt x="2749075" y="1693489"/>
                      <a:pt x="2696127" y="1739713"/>
                    </a:cubicBezTo>
                    <a:lnTo>
                      <a:pt x="2544007" y="1422867"/>
                    </a:lnTo>
                    <a:cubicBezTo>
                      <a:pt x="2550731" y="1416144"/>
                      <a:pt x="2556614" y="1403537"/>
                      <a:pt x="2563337" y="1396813"/>
                    </a:cubicBezTo>
                    <a:lnTo>
                      <a:pt x="3209636" y="644618"/>
                    </a:lnTo>
                    <a:cubicBezTo>
                      <a:pt x="3269308" y="572340"/>
                      <a:pt x="3368472" y="532840"/>
                      <a:pt x="3460920" y="526116"/>
                    </a:cubicBezTo>
                    <a:cubicBezTo>
                      <a:pt x="3494538" y="526116"/>
                      <a:pt x="3520600" y="526116"/>
                      <a:pt x="3547485" y="532840"/>
                    </a:cubicBezTo>
                    <a:lnTo>
                      <a:pt x="4702252" y="829516"/>
                    </a:lnTo>
                    <a:cubicBezTo>
                      <a:pt x="4820754" y="863133"/>
                      <a:pt x="4926650" y="981635"/>
                      <a:pt x="4945980" y="1093414"/>
                    </a:cubicBezTo>
                    <a:lnTo>
                      <a:pt x="5130036" y="2070007"/>
                    </a:lnTo>
                    <a:cubicBezTo>
                      <a:pt x="5151064" y="2169179"/>
                      <a:pt x="5145181" y="2236414"/>
                      <a:pt x="5124170" y="2314575"/>
                    </a:cubicBezTo>
                    <a:close/>
                    <a:moveTo>
                      <a:pt x="4840941" y="1972515"/>
                    </a:moveTo>
                    <a:lnTo>
                      <a:pt x="4715715" y="1300162"/>
                    </a:lnTo>
                    <a:cubicBezTo>
                      <a:pt x="4689662" y="1169054"/>
                      <a:pt x="4643438" y="1128713"/>
                      <a:pt x="4524944" y="1095095"/>
                    </a:cubicBezTo>
                    <a:lnTo>
                      <a:pt x="3608014" y="843803"/>
                    </a:lnTo>
                    <a:cubicBezTo>
                      <a:pt x="3561790" y="831196"/>
                      <a:pt x="3529021" y="831196"/>
                      <a:pt x="3496235" y="831196"/>
                    </a:cubicBezTo>
                    <a:cubicBezTo>
                      <a:pt x="3443288" y="837920"/>
                      <a:pt x="3397063" y="870697"/>
                      <a:pt x="3344116" y="930368"/>
                    </a:cubicBezTo>
                    <a:lnTo>
                      <a:pt x="2895320" y="1450602"/>
                    </a:lnTo>
                    <a:lnTo>
                      <a:pt x="4840941" y="1972515"/>
                    </a:lnTo>
                    <a:close/>
                    <a:moveTo>
                      <a:pt x="4715715" y="2183466"/>
                    </a:moveTo>
                    <a:cubicBezTo>
                      <a:pt x="4703109" y="2176743"/>
                      <a:pt x="4689662" y="2176743"/>
                      <a:pt x="4676223" y="2176743"/>
                    </a:cubicBezTo>
                    <a:cubicBezTo>
                      <a:pt x="4662768" y="2176743"/>
                      <a:pt x="4650161" y="2176743"/>
                      <a:pt x="4636723" y="2176743"/>
                    </a:cubicBezTo>
                    <a:cubicBezTo>
                      <a:pt x="4550157" y="2183466"/>
                      <a:pt x="4477879" y="2242297"/>
                      <a:pt x="4458549" y="2335586"/>
                    </a:cubicBezTo>
                    <a:cubicBezTo>
                      <a:pt x="4424931" y="2447365"/>
                      <a:pt x="4492167" y="2565859"/>
                      <a:pt x="4603946" y="2599476"/>
                    </a:cubicBezTo>
                    <a:cubicBezTo>
                      <a:pt x="4715724" y="2633094"/>
                      <a:pt x="4834226" y="2559984"/>
                      <a:pt x="4867844" y="2447357"/>
                    </a:cubicBezTo>
                    <a:cubicBezTo>
                      <a:pt x="4899772" y="2333905"/>
                      <a:pt x="4828335" y="2215403"/>
                      <a:pt x="4715715" y="2183466"/>
                    </a:cubicBezTo>
                    <a:close/>
                  </a:path>
                </a:pathLst>
              </a:custGeom>
              <a:solidFill>
                <a:srgbClr val="1DACDC"/>
              </a:solidFill>
              <a:ln w="8404" cap="flat">
                <a:solidFill>
                  <a:srgbClr val="1DACD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latin typeface="#9Slide02 Noi dung dai" panose="02000000000000000000" pitchFamily="2" charset="0"/>
                </a:endParaRPr>
              </a:p>
            </p:txBody>
          </p: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C555BF7-1374-487B-BF3C-BB14E5E07A3B}"/>
              </a:ext>
            </a:extLst>
          </p:cNvPr>
          <p:cNvGrpSpPr/>
          <p:nvPr/>
        </p:nvGrpSpPr>
        <p:grpSpPr>
          <a:xfrm>
            <a:off x="4306659" y="6029074"/>
            <a:ext cx="1396745" cy="1119494"/>
            <a:chOff x="8064269" y="5051652"/>
            <a:chExt cx="1396745" cy="1119494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74530924-EDBC-4D7A-A137-7415724F6B09}"/>
                </a:ext>
              </a:extLst>
            </p:cNvPr>
            <p:cNvGrpSpPr/>
            <p:nvPr/>
          </p:nvGrpSpPr>
          <p:grpSpPr>
            <a:xfrm>
              <a:off x="8064269" y="5051652"/>
              <a:ext cx="1396745" cy="1119494"/>
              <a:chOff x="566534" y="2490119"/>
              <a:chExt cx="2397347" cy="1921478"/>
            </a:xfrm>
          </p:grpSpPr>
          <p:sp>
            <p:nvSpPr>
              <p:cNvPr id="203" name="Google Shape;422;p23">
                <a:extLst>
                  <a:ext uri="{FF2B5EF4-FFF2-40B4-BE49-F238E27FC236}">
                    <a16:creationId xmlns:a16="http://schemas.microsoft.com/office/drawing/2014/main" id="{9BC90B35-DB5E-49EB-8CCA-8515B66092FF}"/>
                  </a:ext>
                </a:extLst>
              </p:cNvPr>
              <p:cNvSpPr/>
              <p:nvPr/>
            </p:nvSpPr>
            <p:spPr>
              <a:xfrm>
                <a:off x="566534" y="3294066"/>
                <a:ext cx="2397347" cy="1117531"/>
              </a:xfrm>
              <a:prstGeom prst="roundRect">
                <a:avLst>
                  <a:gd name="adj" fmla="val 6755"/>
                </a:avLst>
              </a:prstGeom>
              <a:solidFill>
                <a:srgbClr val="70AD47"/>
              </a:solidFill>
              <a:ln>
                <a:noFill/>
              </a:ln>
            </p:spPr>
            <p:txBody>
              <a:bodyPr spcFirstLastPara="1" wrap="square" lIns="243833" tIns="121900" rIns="243833" bIns="12190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100"/>
                </a:pPr>
                <a:r>
                  <a:rPr lang="en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62 vụ</a:t>
                </a:r>
                <a:r>
                  <a:rPr lang="en" sz="1050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 </a:t>
                </a:r>
              </a:p>
            </p:txBody>
          </p:sp>
          <p:sp>
            <p:nvSpPr>
              <p:cNvPr id="204" name="Google Shape;443;p23">
                <a:extLst>
                  <a:ext uri="{FF2B5EF4-FFF2-40B4-BE49-F238E27FC236}">
                    <a16:creationId xmlns:a16="http://schemas.microsoft.com/office/drawing/2014/main" id="{B655D111-6FF1-4A1D-911E-4D6512A98E5B}"/>
                  </a:ext>
                </a:extLst>
              </p:cNvPr>
              <p:cNvSpPr/>
              <p:nvPr/>
            </p:nvSpPr>
            <p:spPr>
              <a:xfrm>
                <a:off x="1273563" y="2490119"/>
                <a:ext cx="983287" cy="983672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79B2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>
                  <a:latin typeface="#9Slide02 Noi dung dai" panose="02000000000000000000" pitchFamily="2" charset="0"/>
                </a:endParaRPr>
              </a:p>
            </p:txBody>
          </p:sp>
        </p:grpSp>
        <p:pic>
          <p:nvPicPr>
            <p:cNvPr id="202" name="Graphic 201" descr="Open hand with plant with solid fill">
              <a:extLst>
                <a:ext uri="{FF2B5EF4-FFF2-40B4-BE49-F238E27FC236}">
                  <a16:creationId xmlns:a16="http://schemas.microsoft.com/office/drawing/2014/main" id="{09BDBC5E-D817-4FAF-803F-134FE6FC9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13053" y="5063605"/>
              <a:ext cx="491952" cy="502693"/>
            </a:xfrm>
            <a:prstGeom prst="rect">
              <a:avLst/>
            </a:prstGeom>
          </p:spPr>
        </p:pic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9B4B6A78-6A4C-41B4-8E6C-B83DCBAC8C25}"/>
              </a:ext>
            </a:extLst>
          </p:cNvPr>
          <p:cNvGrpSpPr/>
          <p:nvPr/>
        </p:nvGrpSpPr>
        <p:grpSpPr>
          <a:xfrm>
            <a:off x="2502027" y="6029074"/>
            <a:ext cx="1396745" cy="1119494"/>
            <a:chOff x="8020191" y="2044053"/>
            <a:chExt cx="1396745" cy="1119494"/>
          </a:xfrm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B33CACA-08E7-4523-A823-0397611691F1}"/>
                </a:ext>
              </a:extLst>
            </p:cNvPr>
            <p:cNvGrpSpPr/>
            <p:nvPr/>
          </p:nvGrpSpPr>
          <p:grpSpPr>
            <a:xfrm>
              <a:off x="8020191" y="2044053"/>
              <a:ext cx="1396745" cy="1119494"/>
              <a:chOff x="566534" y="2490119"/>
              <a:chExt cx="2397347" cy="1921478"/>
            </a:xfrm>
          </p:grpSpPr>
          <p:sp>
            <p:nvSpPr>
              <p:cNvPr id="213" name="Google Shape;422;p23">
                <a:extLst>
                  <a:ext uri="{FF2B5EF4-FFF2-40B4-BE49-F238E27FC236}">
                    <a16:creationId xmlns:a16="http://schemas.microsoft.com/office/drawing/2014/main" id="{2A8D978F-AC9D-4538-BA6C-6A467D997413}"/>
                  </a:ext>
                </a:extLst>
              </p:cNvPr>
              <p:cNvSpPr/>
              <p:nvPr/>
            </p:nvSpPr>
            <p:spPr>
              <a:xfrm>
                <a:off x="566534" y="3294066"/>
                <a:ext cx="2397347" cy="1117531"/>
              </a:xfrm>
              <a:prstGeom prst="roundRect">
                <a:avLst>
                  <a:gd name="adj" fmla="val 6755"/>
                </a:avLst>
              </a:prstGeom>
              <a:solidFill>
                <a:srgbClr val="EF8D4B"/>
              </a:solidFill>
              <a:ln>
                <a:noFill/>
              </a:ln>
            </p:spPr>
            <p:txBody>
              <a:bodyPr spcFirstLastPara="1" wrap="square" lIns="243833" tIns="121900" rIns="243833" bIns="12190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100"/>
                </a:pPr>
                <a:r>
                  <a:rPr lang="en" sz="2000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13 vụ</a:t>
                </a:r>
                <a:r>
                  <a:rPr lang="en" sz="1100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 </a:t>
                </a:r>
              </a:p>
            </p:txBody>
          </p:sp>
          <p:sp>
            <p:nvSpPr>
              <p:cNvPr id="214" name="Google Shape;443;p23">
                <a:extLst>
                  <a:ext uri="{FF2B5EF4-FFF2-40B4-BE49-F238E27FC236}">
                    <a16:creationId xmlns:a16="http://schemas.microsoft.com/office/drawing/2014/main" id="{03191A15-8187-453D-A71B-C7DD2F43FFA9}"/>
                  </a:ext>
                </a:extLst>
              </p:cNvPr>
              <p:cNvSpPr/>
              <p:nvPr/>
            </p:nvSpPr>
            <p:spPr>
              <a:xfrm>
                <a:off x="1273563" y="2490119"/>
                <a:ext cx="983287" cy="983672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EF8D4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000">
                  <a:latin typeface="#9Slide02 Noi dung dai" panose="02000000000000000000" pitchFamily="2" charset="0"/>
                </a:endParaRPr>
              </a:p>
            </p:txBody>
          </p:sp>
        </p:grpSp>
        <p:pic>
          <p:nvPicPr>
            <p:cNvPr id="212" name="Graphic 211" descr="Bonfire with solid fill">
              <a:extLst>
                <a:ext uri="{FF2B5EF4-FFF2-40B4-BE49-F238E27FC236}">
                  <a16:creationId xmlns:a16="http://schemas.microsoft.com/office/drawing/2014/main" id="{72013FDE-8D17-46AC-BBC9-4002E8E59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00269" y="2100191"/>
              <a:ext cx="427492" cy="427492"/>
            </a:xfrm>
            <a:prstGeom prst="rect">
              <a:avLst/>
            </a:prstGeom>
          </p:spPr>
        </p:pic>
      </p:grpSp>
      <p:sp>
        <p:nvSpPr>
          <p:cNvPr id="215" name="Rectangle 214">
            <a:extLst>
              <a:ext uri="{FF2B5EF4-FFF2-40B4-BE49-F238E27FC236}">
                <a16:creationId xmlns:a16="http://schemas.microsoft.com/office/drawing/2014/main" id="{47F75101-FA73-4D98-A5BD-EED8FFE86F0A}"/>
              </a:ext>
            </a:extLst>
          </p:cNvPr>
          <p:cNvSpPr/>
          <p:nvPr/>
        </p:nvSpPr>
        <p:spPr>
          <a:xfrm>
            <a:off x="273158" y="5643117"/>
            <a:ext cx="5854484" cy="2205483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D227CB3-27C3-4372-988B-C89B04D7D82B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237606" y="5427261"/>
            <a:ext cx="201769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ight Triangle 216">
            <a:extLst>
              <a:ext uri="{FF2B5EF4-FFF2-40B4-BE49-F238E27FC236}">
                <a16:creationId xmlns:a16="http://schemas.microsoft.com/office/drawing/2014/main" id="{3601D944-4EF0-480A-92F3-1EB67DEAA8DA}"/>
              </a:ext>
            </a:extLst>
          </p:cNvPr>
          <p:cNvSpPr/>
          <p:nvPr/>
        </p:nvSpPr>
        <p:spPr>
          <a:xfrm flipH="1">
            <a:off x="2025574" y="5428369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F0ED04E-2B10-4D46-B1A9-59DA573CE71A}"/>
              </a:ext>
            </a:extLst>
          </p:cNvPr>
          <p:cNvSpPr txBox="1"/>
          <p:nvPr/>
        </p:nvSpPr>
        <p:spPr>
          <a:xfrm>
            <a:off x="2325054" y="5473540"/>
            <a:ext cx="1863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 số chỉ tiêu xã hội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0E94AA0B-5A3B-4989-A307-1B75EAD519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6720" y="3515220"/>
            <a:ext cx="463980" cy="46398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7C75F1C0-4EA8-4EC2-BA0E-64F6FFB56E74}"/>
              </a:ext>
            </a:extLst>
          </p:cNvPr>
          <p:cNvSpPr/>
          <p:nvPr/>
        </p:nvSpPr>
        <p:spPr>
          <a:xfrm>
            <a:off x="-3845328" y="2347699"/>
            <a:ext cx="2459351" cy="727029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6989F2-11F0-4928-9A01-0D9F79EDA4B4}"/>
              </a:ext>
            </a:extLst>
          </p:cNvPr>
          <p:cNvSpPr txBox="1"/>
          <p:nvPr/>
        </p:nvSpPr>
        <p:spPr>
          <a:xfrm>
            <a:off x="-3427863" y="2321094"/>
            <a:ext cx="19158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Lao động từ 15 tuổi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trở lên đang làm việc</a:t>
            </a: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61AD1DA-EE66-44B2-8A27-B686D81E9B79}"/>
              </a:ext>
            </a:extLst>
          </p:cNvPr>
          <p:cNvSpPr txBox="1"/>
          <p:nvPr/>
        </p:nvSpPr>
        <p:spPr>
          <a:xfrm>
            <a:off x="-3348830" y="2718581"/>
            <a:ext cx="1922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-US" sz="1100" dirty="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oboto"/>
              </a:rPr>
              <a:t>602,7</a:t>
            </a:r>
            <a:r>
              <a:rPr lang="en-US" sz="120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nghìn</a:t>
            </a:r>
            <a:r>
              <a:rPr lang="en-US" sz="105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người</a:t>
            </a:r>
            <a:r>
              <a:rPr lang="en-US" sz="105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" sz="1100" spc="-41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 </a:t>
            </a:r>
            <a:r>
              <a:rPr lang="en" sz="1100" spc="-41" dirty="0">
                <a:solidFill>
                  <a:srgbClr val="EF8742"/>
                </a:solidFill>
                <a:latin typeface="#9Slide01 Tieu de ngan" panose="020B0604020202020204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2,09%</a:t>
            </a:r>
            <a:endParaRPr lang="en-US" sz="1100" spc="-41" dirty="0">
              <a:solidFill>
                <a:srgbClr val="002060"/>
              </a:solidFill>
              <a:latin typeface="#9Slide01 Tieu de ngan" panose="020B0604020202020204" charset="0"/>
              <a:ea typeface="#9Slide02 Noi dung dai" panose="02000000000000000000" pitchFamily="2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E46DE7EA-71EB-48F1-8B77-3554AE6DB5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0213" y="2436475"/>
            <a:ext cx="504708" cy="504708"/>
          </a:xfrm>
          <a:prstGeom prst="rect">
            <a:avLst/>
          </a:prstGeom>
        </p:spPr>
      </p:pic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92C20D41-72EA-40C8-B025-81A6E8CB6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290297"/>
              </p:ext>
            </p:extLst>
          </p:nvPr>
        </p:nvGraphicFramePr>
        <p:xfrm>
          <a:off x="3312660" y="2163691"/>
          <a:ext cx="2628030" cy="2454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52" name="Rectangle 51">
            <a:extLst>
              <a:ext uri="{FF2B5EF4-FFF2-40B4-BE49-F238E27FC236}">
                <a16:creationId xmlns:a16="http://schemas.microsoft.com/office/drawing/2014/main" id="{B908C170-00E1-433A-95EA-153B1077602E}"/>
              </a:ext>
            </a:extLst>
          </p:cNvPr>
          <p:cNvSpPr/>
          <p:nvPr/>
        </p:nvSpPr>
        <p:spPr>
          <a:xfrm>
            <a:off x="513207" y="1416688"/>
            <a:ext cx="2468898" cy="3155311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D6F4B-8116-40F8-B3A3-4B5A3066A211}"/>
              </a:ext>
            </a:extLst>
          </p:cNvPr>
          <p:cNvSpPr txBox="1"/>
          <p:nvPr/>
        </p:nvSpPr>
        <p:spPr>
          <a:xfrm>
            <a:off x="786008" y="1547773"/>
            <a:ext cx="2053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dirty="0" err="1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từ</a:t>
            </a:r>
            <a:r>
              <a:rPr lang="en-US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15/12 - 14/01/2025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D5818A-C7A2-4A44-BD13-B0C73B3758E2}"/>
              </a:ext>
            </a:extLst>
          </p:cNvPr>
          <p:cNvSpPr txBox="1"/>
          <p:nvPr/>
        </p:nvSpPr>
        <p:spPr>
          <a:xfrm>
            <a:off x="607642" y="1891465"/>
            <a:ext cx="2234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Không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có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lao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động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nghỉ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giãn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việc</a:t>
            </a:r>
            <a:endParaRPr lang="en-US" sz="1200" dirty="0">
              <a:solidFill>
                <a:srgbClr val="12498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  <a:p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Giảm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20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người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so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kỳ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tháng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12/2024</a:t>
            </a:r>
            <a:endParaRPr lang="en-US" sz="1200" dirty="0">
              <a:solidFill>
                <a:srgbClr val="C55A1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4786A32-DACF-4FFC-98C4-3B74ED7076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87" y="2773409"/>
            <a:ext cx="504708" cy="504708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1ACEE2D-561B-4BFA-8869-18560B476216}"/>
              </a:ext>
            </a:extLst>
          </p:cNvPr>
          <p:cNvSpPr txBox="1"/>
          <p:nvPr/>
        </p:nvSpPr>
        <p:spPr>
          <a:xfrm>
            <a:off x="552384" y="3429265"/>
            <a:ext cx="2390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1.167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lao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động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thôi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mất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việc</a:t>
            </a:r>
            <a:endParaRPr lang="en-US" sz="1200" dirty="0">
              <a:solidFill>
                <a:srgbClr val="12498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  <a:p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giảm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b="1" dirty="0">
                <a:solidFill>
                  <a:srgbClr val="C55A1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440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người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so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kỳ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tháng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12/2024</a:t>
            </a:r>
            <a:endParaRPr lang="en-US" sz="1200" dirty="0">
              <a:solidFill>
                <a:srgbClr val="C55A1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0579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F0B3A7C2-38C4-4EC4-82F2-FE32AF775A9B}"/>
              </a:ext>
            </a:extLst>
          </p:cNvPr>
          <p:cNvSpPr txBox="1"/>
          <p:nvPr/>
        </p:nvSpPr>
        <p:spPr>
          <a:xfrm>
            <a:off x="225633" y="7139176"/>
            <a:ext cx="6022767" cy="1700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spc="100" dirty="0">
                <a:solidFill>
                  <a:srgbClr val="00206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CỤC THỐNG KÊ TỈNH VĨNH PHÚC</a:t>
            </a:r>
            <a:br>
              <a:rPr lang="en-US" sz="3200" b="1" dirty="0">
                <a:ln/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Địa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chỉ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: 20 Lý Thái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Tổ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Đống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Đa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Yên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Phúc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Điện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thoại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: 0211 3 861 139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Website: https://cucthongkevinhphuc.gso.gov.vn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Email: 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vinhphuc@gso.gov.vn</a:t>
            </a:r>
            <a:endParaRPr lang="en-US" sz="1200" dirty="0">
              <a:solidFill>
                <a:srgbClr val="00206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Inforgraphic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chỉ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tiêu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kinh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tế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xã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hội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được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phát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hành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kèm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theo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Báo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cáo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số</a:t>
            </a:r>
            <a:r>
              <a:rPr lang="en-US" sz="120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 69/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BC-CTK </a:t>
            </a:r>
          </a:p>
          <a:p>
            <a:pPr>
              <a:lnSpc>
                <a:spcPct val="120000"/>
              </a:lnSpc>
            </a:pP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ngày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   02/02/2025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của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Cục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Thống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kê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tỉnh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Phúc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6F17FD-B775-4E26-84A8-018EF355B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46482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8490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5115</TotalTime>
  <Words>1024</Words>
  <Application>Microsoft Office PowerPoint</Application>
  <PresentationFormat>Custom</PresentationFormat>
  <Paragraphs>243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Calibri Light</vt:lpstr>
      <vt:lpstr>#9Slide02 Noi dung rat dai</vt:lpstr>
      <vt:lpstr>#9Slide01 Tieu de ngan</vt:lpstr>
      <vt:lpstr>#9Slide02 Tieu de rat dai 01</vt:lpstr>
      <vt:lpstr>Calibri</vt:lpstr>
      <vt:lpstr>Roboto Bold</vt:lpstr>
      <vt:lpstr>Arial</vt:lpstr>
      <vt:lpstr>#9Slide02 Tieu de dai</vt:lpstr>
      <vt:lpstr>#9Slide02 Noi dung dai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TCTK 2020</dc:creator>
  <dc:description>9Slide.vn</dc:description>
  <cp:lastModifiedBy>Nguyễn Thị Thu Thảo</cp:lastModifiedBy>
  <cp:revision>149</cp:revision>
  <cp:lastPrinted>2025-02-03T07:14:16Z</cp:lastPrinted>
  <dcterms:created xsi:type="dcterms:W3CDTF">2022-09-21T07:20:07Z</dcterms:created>
  <dcterms:modified xsi:type="dcterms:W3CDTF">2025-02-03T18:02:16Z</dcterms:modified>
  <cp:category>9Slide.vn</cp:category>
</cp:coreProperties>
</file>